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docMetadata/LabelInfo.xml" ContentType="application/xml"/>
  <Override PartName="/ppt/presentation.xml" ContentType="application/vnd.openxmlformats-officedocument.presentationml.presentation.main+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11.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_rels/notesSlide9.xml.rels" ContentType="application/vnd.openxmlformats-package.relationships+xml"/>
  <Override PartName="/ppt/notesSlides/_rels/notesSlide6.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0.xml" ContentType="application/vnd.openxmlformats-officedocument.presentationml.notesSlide+xml"/>
  <Override PartName="/ppt/notesSlides/notesSlide5.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6.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png" ContentType="image/png"/>
  <Override PartName="/ppt/media/image24.png" ContentType="image/png"/>
  <Override PartName="/ppt/media/image2.png" ContentType="image/png"/>
  <Override PartName="/ppt/media/image25.png" ContentType="image/png"/>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110.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126.xml.rels" ContentType="application/vnd.openxmlformats-package.relationships+xml"/>
  <Override PartName="/ppt/slideLayouts/_rels/slideLayout7.xml.rels" ContentType="application/vnd.openxmlformats-package.relationships+xml"/>
  <Override PartName="/ppt/slideLayouts/_rels/slideLayout19.xml.rels" ContentType="application/vnd.openxmlformats-package.relationships+xml"/>
  <Override PartName="/ppt/slideLayouts/_rels/slideLayout8.xml.rels" ContentType="application/vnd.openxmlformats-package.relationships+xml"/>
  <Override PartName="/ppt/slideLayouts/_rels/slideLayout132.xml.rels" ContentType="application/vnd.openxmlformats-package.relationships+xml"/>
  <Override PartName="/ppt/slideLayouts/_rels/slideLayout104.xml.rels" ContentType="application/vnd.openxmlformats-package.relationships+xml"/>
  <Override PartName="/ppt/slideLayouts/_rels/slideLayout52.xml.rels" ContentType="application/vnd.openxmlformats-package.relationships+xml"/>
  <Override PartName="/ppt/slideLayouts/_rels/slideLayout105.xml.rels" ContentType="application/vnd.openxmlformats-package.relationships+xml"/>
  <Override PartName="/ppt/slideLayouts/_rels/slideLayout53.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46.xml.rels" ContentType="application/vnd.openxmlformats-package.relationships+xml"/>
  <Override PartName="/ppt/slideLayouts/_rels/slideLayout90.xml.rels" ContentType="application/vnd.openxmlformats-package.relationships+xml"/>
  <Override PartName="/ppt/slideLayouts/_rels/slideLayout112.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41.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95.xml.rels" ContentType="application/vnd.openxmlformats-package.relationships+xml"/>
  <Override PartName="/ppt/slideLayouts/_rels/slideLayout64.xml.rels" ContentType="application/vnd.openxmlformats-package.relationships+xml"/>
  <Override PartName="/ppt/slideLayouts/_rels/slideLayout9.xml.rels" ContentType="application/vnd.openxmlformats-package.relationships+xml"/>
  <Override PartName="/ppt/slideLayouts/_rels/slideLayout77.xml.rels" ContentType="application/vnd.openxmlformats-package.relationships+xml"/>
  <Override PartName="/ppt/slideLayouts/_rels/slideLayout49.xml.rels" ContentType="application/vnd.openxmlformats-package.relationships+xml"/>
  <Override PartName="/ppt/slideLayouts/_rels/slideLayout93.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89.xml.rels" ContentType="application/vnd.openxmlformats-package.relationships+xml"/>
  <Override PartName="/ppt/slideLayouts/_rels/slideLayout14.xml.rels" ContentType="application/vnd.openxmlformats-package.relationships+xml"/>
  <Override PartName="/ppt/slideLayouts/_rels/slideLayout65.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122.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23.xml.rels" ContentType="application/vnd.openxmlformats-package.relationships+xml"/>
  <Override PartName="/ppt/slideLayouts/_rels/slideLayout45.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31.xml.rels" ContentType="application/vnd.openxmlformats-package.relationships+xml"/>
  <Override PartName="/ppt/slideLayouts/_rels/slideLayout59.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0.xml.rels" ContentType="application/vnd.openxmlformats-package.relationships+xml"/>
  <Override PartName="/ppt/slideLayouts/_rels/slideLayout24.xml.rels" ContentType="application/vnd.openxmlformats-package.relationships+xml"/>
  <Override PartName="/ppt/slideLayouts/_rels/slideLayout128.xml.rels" ContentType="application/vnd.openxmlformats-package.relationships+xml"/>
  <Override PartName="/ppt/slideLayouts/_rels/slideLayout121.xml.rels" ContentType="application/vnd.openxmlformats-package.relationships+xml"/>
  <Override PartName="/ppt/slideLayouts/_rels/slideLayout130.xml.rels" ContentType="application/vnd.openxmlformats-package.relationships+xml"/>
  <Override PartName="/ppt/slideLayouts/_rels/slideLayout4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25.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51.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92.xml.rels" ContentType="application/vnd.openxmlformats-package.relationships+xml"/>
  <Override PartName="/ppt/slideLayouts/_rels/slideLayout48.xml.rels" ContentType="application/vnd.openxmlformats-package.relationships+xml"/>
  <Override PartName="/ppt/slideLayouts/_rels/slideLayout55.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119.xml.rels" ContentType="application/vnd.openxmlformats-package.relationships+xml"/>
  <Override PartName="/ppt/slideLayouts/_rels/slideLayout15.xml.rels" ContentType="application/vnd.openxmlformats-package.relationships+xml"/>
  <Override PartName="/ppt/slideLayouts/_rels/slideLayout116.xml.rels" ContentType="application/vnd.openxmlformats-package.relationships+xml"/>
  <Override PartName="/ppt/slideLayouts/_rels/slideLayout12.xml.rels" ContentType="application/vnd.openxmlformats-package.relationships+xml"/>
  <Override PartName="/ppt/slideLayouts/_rels/slideLayout36.xml.rels" ContentType="application/vnd.openxmlformats-package.relationships+xml"/>
  <Override PartName="/ppt/slideLayouts/_rels/slideLayout80.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17.xml.rels" ContentType="application/vnd.openxmlformats-package.relationships+xml"/>
  <Override PartName="/ppt/slideLayouts/_rels/slideLayout13.xml.rels" ContentType="application/vnd.openxmlformats-package.relationships+xml"/>
  <Override PartName="/ppt/slideLayouts/_rels/slideLayout37.xml.rels" ContentType="application/vnd.openxmlformats-package.relationships+xml"/>
  <Override PartName="/ppt/slideLayouts/_rels/slideLayout81.xml.rels" ContentType="application/vnd.openxmlformats-package.relationships+xml"/>
  <Override PartName="/ppt/slideLayouts/_rels/slideLayout98.xml.rels" ContentType="application/vnd.openxmlformats-package.relationships+xml"/>
  <Override PartName="/ppt/slideLayouts/_rels/slideLayout107.xml.rels" ContentType="application/vnd.openxmlformats-package.relationships+xml"/>
  <Override PartName="/ppt/slideLayouts/_rels/slideLayout129.xml.rels" ContentType="application/vnd.openxmlformats-package.relationships+xml"/>
  <Override PartName="/ppt/slideLayouts/_rels/slideLayout25.xml.rels" ContentType="application/vnd.openxmlformats-package.relationships+xml"/>
  <Override PartName="/ppt/slideLayouts/_rels/slideLayout70.xml.rels" ContentType="application/vnd.openxmlformats-package.relationships+xml"/>
  <Override PartName="/ppt/slideLayouts/_rels/slideLayout26.xml.rels" ContentType="application/vnd.openxmlformats-package.relationships+xml"/>
  <Override PartName="/ppt/slideLayouts/_rels/slideLayout94.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8.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28.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9.xml" ContentType="application/vnd.openxmlformats-officedocument.presentationml.slideLayout+xml"/>
  <Override PartName="/ppt/slideLayouts/slideLayout14.xml" ContentType="application/vnd.openxmlformats-officedocument.presentationml.slideLayout+xml"/>
  <Override PartName="/ppt/slideLayouts/slideLayout82.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7.xml" ContentType="application/vnd.openxmlformats-officedocument.presentationml.slideLayout+xml"/>
  <Override PartName="/ppt/slideLayouts/slideLayout127.xml" ContentType="application/vnd.openxmlformats-officedocument.presentationml.slideLayout+xml"/>
  <Override PartName="/ppt/slideLayouts/slideLayout59.xml" ContentType="application/vnd.openxmlformats-officedocument.presentationml.slideLayout+xml"/>
  <Override PartName="/ppt/slideLayouts/slideLayout128.xml" ContentType="application/vnd.openxmlformats-officedocument.presentationml.slideLayout+xml"/>
  <Override PartName="/ppt/slideLayouts/slideLayout11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92.xml" ContentType="application/vnd.openxmlformats-officedocument.presentationml.slideLayout+xml"/>
  <Override PartName="/ppt/slideLayouts/slideLayout24.xml" ContentType="application/vnd.openxmlformats-officedocument.presentationml.slideLayout+xml"/>
  <Override PartName="/ppt/slideLayouts/slideLayout129.xml" ContentType="application/vnd.openxmlformats-officedocument.presentationml.slideLayout+xml"/>
  <Override PartName="/ppt/slideLayouts/slideLayout116.xml" ContentType="application/vnd.openxmlformats-officedocument.presentationml.slideLayout+xml"/>
  <Override PartName="/ppt/slideLayouts/slideLayout11.xml" ContentType="application/vnd.openxmlformats-officedocument.presentationml.slideLayout+xml"/>
  <Override PartName="/ppt/slideLayouts/slideLayout22.xml" ContentType="application/vnd.openxmlformats-officedocument.presentationml.slideLayout+xml"/>
  <Override PartName="/ppt/slideLayouts/slideLayout90.xml" ContentType="application/vnd.openxmlformats-officedocument.presentationml.slideLayout+xml"/>
  <Override PartName="/ppt/slideLayouts/slideLayout48.xml" ContentType="application/vnd.openxmlformats-officedocument.presentationml.slideLayout+xml"/>
  <Override PartName="/ppt/slideLayouts/slideLayout117.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4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52.xml" ContentType="application/vnd.openxmlformats-officedocument.presentationml.slideLayout+xml"/>
  <Override PartName="/ppt/slideLayouts/slideLayout130.xml" ContentType="application/vnd.openxmlformats-officedocument.presentationml.slideLayout+xml"/>
  <Override PartName="/ppt/slideLayouts/slideLayout5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3.xml" ContentType="application/vnd.openxmlformats-officedocument.presentationml.slideLayout+xml"/>
  <Override PartName="/ppt/slideLayouts/slideLayout131.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18.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39.xml" ContentType="application/vnd.openxmlformats-officedocument.presentationml.slideLayout+xml"/>
  <Override PartName="/ppt/slideLayouts/slideLayout132.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7.xml" ContentType="application/vnd.openxmlformats-officedocument.presentationml.slideLayout+xml"/>
  <Override PartName="/ppt/slideLayouts/slideLayout85.xml" ContentType="application/vnd.openxmlformats-officedocument.presentationml.slideLayout+xml"/>
  <Override PartName="/ppt/slideLayouts/slideLayout18.xml" ContentType="application/vnd.openxmlformats-officedocument.presentationml.slideLayout+xml"/>
  <Override PartName="/ppt/slideLayouts/slideLayout86.xml" ContentType="application/vnd.openxmlformats-officedocument.presentationml.slideLayout+xml"/>
  <Override PartName="/ppt/slideLayouts/slideLayout19.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27.xml" ContentType="application/vnd.openxmlformats-officedocument.presentationml.slideLayout+xml"/>
  <Override PartName="/ppt/slideLayouts/slideLayout1.xml" ContentType="application/vnd.openxmlformats-officedocument.presentationml.slideLayout+xml"/>
  <Override PartName="/ppt/slideLayouts/slideLayout95.xml" ContentType="application/vnd.openxmlformats-officedocument.presentationml.slideLayout+xml"/>
  <Override PartName="/ppt/slideLayouts/slideLayout2.xml" ContentType="application/vnd.openxmlformats-officedocument.presentationml.slideLayout+xml"/>
  <Override PartName="/ppt/slideLayouts/slideLayout28.xml" ContentType="application/vnd.openxmlformats-officedocument.presentationml.slideLayout+xml"/>
  <Override PartName="/ppt/slideLayouts/slideLayout96.xml" ContentType="application/vnd.openxmlformats-officedocument.presentationml.slideLayout+xml"/>
  <Override PartName="/ppt/slideLayouts/slideLayout3.xml" ContentType="application/vnd.openxmlformats-officedocument.presentationml.slideLayout+xml"/>
  <Override PartName="/ppt/slideLayouts/slideLayout29.xml" ContentType="application/vnd.openxmlformats-officedocument.presentationml.slideLayout+xml"/>
  <Override PartName="/ppt/slideLayouts/slideLayout97.xml" ContentType="application/vnd.openxmlformats-officedocument.presentationml.slideLayout+xml"/>
  <Override PartName="/ppt/slideLayouts/slideLayout4.xml" ContentType="application/vnd.openxmlformats-officedocument.presentationml.slideLayout+xml"/>
  <Override PartName="/ppt/slideLayouts/slideLayout98.xml" ContentType="application/vnd.openxmlformats-officedocument.presentationml.slideLayout+xml"/>
  <Override PartName="/ppt/slideLayouts/slideLayout5.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Avenir Next LT Pro"/>
              </a:rPr>
              <a:t>Click to move the slide</a:t>
            </a:r>
            <a:endParaRPr b="0" lang="en-US" sz="1800" spc="-1" strike="noStrike">
              <a:solidFill>
                <a:srgbClr val="000000"/>
              </a:solidFill>
              <a:latin typeface="Avenir Next LT Pro"/>
            </a:endParaRPr>
          </a:p>
        </p:txBody>
      </p:sp>
      <p:sp>
        <p:nvSpPr>
          <p:cNvPr id="67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672"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673" name="PlaceHolder 4"/>
          <p:cNvSpPr>
            <a:spLocks noGrp="1"/>
          </p:cNvSpPr>
          <p:nvPr>
            <p:ph type="dt" idx="25"/>
          </p:nvPr>
        </p:nvSpPr>
        <p:spPr>
          <a:xfrm>
            <a:off x="4278960" y="0"/>
            <a:ext cx="3280680" cy="53424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674" name="PlaceHolder 5"/>
          <p:cNvSpPr>
            <a:spLocks noGrp="1"/>
          </p:cNvSpPr>
          <p:nvPr>
            <p:ph type="ftr" idx="26"/>
          </p:nvPr>
        </p:nvSpPr>
        <p:spPr>
          <a:xfrm>
            <a:off x="0" y="10157400"/>
            <a:ext cx="3280680" cy="53424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675" name="PlaceHolder 6"/>
          <p:cNvSpPr>
            <a:spLocks noGrp="1"/>
          </p:cNvSpPr>
          <p:nvPr>
            <p:ph type="sldNum" idx="27"/>
          </p:nvPr>
        </p:nvSpPr>
        <p:spPr>
          <a:xfrm>
            <a:off x="4278960" y="10157400"/>
            <a:ext cx="3280680" cy="53424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39C52D54-115B-443B-88F7-914A06ADA36D}"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sldImg"/>
          </p:nvPr>
        </p:nvSpPr>
        <p:spPr>
          <a:xfrm>
            <a:off x="685800" y="1143000"/>
            <a:ext cx="5486040" cy="3085920"/>
          </a:xfrm>
          <a:prstGeom prst="rect">
            <a:avLst/>
          </a:prstGeom>
          <a:ln w="0">
            <a:noFill/>
          </a:ln>
        </p:spPr>
      </p:sp>
      <p:sp>
        <p:nvSpPr>
          <p:cNvPr id="70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08" name="PlaceHolder 3"/>
          <p:cNvSpPr>
            <a:spLocks noGrp="1"/>
          </p:cNvSpPr>
          <p:nvPr>
            <p:ph type="sldNum" idx="2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5711810D-9739-402B-A867-F25BFFE6D5C1}" type="slidenum">
              <a:rPr b="0" lang="en-US" sz="1200" spc="-1" strike="noStrike">
                <a:latin typeface="Times New Roman"/>
              </a:rPr>
              <a:t>10</a:t>
            </a:fld>
            <a:endParaRPr b="0" lang="en-US"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PlaceHolder 1"/>
          <p:cNvSpPr>
            <a:spLocks noGrp="1"/>
          </p:cNvSpPr>
          <p:nvPr>
            <p:ph type="sldImg"/>
          </p:nvPr>
        </p:nvSpPr>
        <p:spPr>
          <a:xfrm>
            <a:off x="685800" y="1143000"/>
            <a:ext cx="5486040" cy="3085920"/>
          </a:xfrm>
          <a:prstGeom prst="rect">
            <a:avLst/>
          </a:prstGeom>
          <a:ln w="0">
            <a:noFill/>
          </a:ln>
        </p:spPr>
      </p:sp>
      <p:sp>
        <p:nvSpPr>
          <p:cNvPr id="734"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35" name="PlaceHolder 3"/>
          <p:cNvSpPr>
            <a:spLocks noGrp="1"/>
          </p:cNvSpPr>
          <p:nvPr>
            <p:ph type="sldNum" idx="38"/>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7C7CC12A-EC62-4A7A-A83E-6FDB68BCB1AA}"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6" name="PlaceHolder 1"/>
          <p:cNvSpPr>
            <a:spLocks noGrp="1"/>
          </p:cNvSpPr>
          <p:nvPr>
            <p:ph type="sldImg"/>
          </p:nvPr>
        </p:nvSpPr>
        <p:spPr>
          <a:xfrm>
            <a:off x="685800" y="1143000"/>
            <a:ext cx="5486040" cy="3085920"/>
          </a:xfrm>
          <a:prstGeom prst="rect">
            <a:avLst/>
          </a:prstGeom>
          <a:ln w="0">
            <a:noFill/>
          </a:ln>
        </p:spPr>
      </p:sp>
      <p:sp>
        <p:nvSpPr>
          <p:cNvPr id="73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38" name="PlaceHolder 3"/>
          <p:cNvSpPr>
            <a:spLocks noGrp="1"/>
          </p:cNvSpPr>
          <p:nvPr>
            <p:ph type="sldNum" idx="39"/>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EE3D7AAB-8DD5-4035-9E99-BC44C3916947}"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sldImg"/>
          </p:nvPr>
        </p:nvSpPr>
        <p:spPr>
          <a:xfrm>
            <a:off x="685800" y="1143000"/>
            <a:ext cx="5486040" cy="3085920"/>
          </a:xfrm>
          <a:prstGeom prst="rect">
            <a:avLst/>
          </a:prstGeom>
          <a:ln w="0">
            <a:noFill/>
          </a:ln>
        </p:spPr>
      </p:sp>
      <p:sp>
        <p:nvSpPr>
          <p:cNvPr id="71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11" name="PlaceHolder 3"/>
          <p:cNvSpPr>
            <a:spLocks noGrp="1"/>
          </p:cNvSpPr>
          <p:nvPr>
            <p:ph type="sldNum" idx="30"/>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410189E5-4E72-4CE0-9CC6-8AA66CC00177}" type="slidenum">
              <a:rPr b="0" lang="en-US" sz="1200" spc="-1" strike="noStrike">
                <a:latin typeface="Times New Roman"/>
              </a:rPr>
              <a:t>10</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PlaceHolder 1"/>
          <p:cNvSpPr>
            <a:spLocks noGrp="1"/>
          </p:cNvSpPr>
          <p:nvPr>
            <p:ph type="sldImg"/>
          </p:nvPr>
        </p:nvSpPr>
        <p:spPr>
          <a:xfrm>
            <a:off x="685800" y="1143000"/>
            <a:ext cx="5486040" cy="3085920"/>
          </a:xfrm>
          <a:prstGeom prst="rect">
            <a:avLst/>
          </a:prstGeom>
          <a:ln w="0">
            <a:noFill/>
          </a:ln>
        </p:spPr>
      </p:sp>
      <p:sp>
        <p:nvSpPr>
          <p:cNvPr id="71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14" name="PlaceHolder 3"/>
          <p:cNvSpPr>
            <a:spLocks noGrp="1"/>
          </p:cNvSpPr>
          <p:nvPr>
            <p:ph type="sldNum" idx="3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9366F9D9-9ECE-4B58-9EA3-0130CEDE7DA8}" type="slidenum">
              <a:rPr b="0" lang="en-US" sz="1200" spc="-1" strike="noStrike">
                <a:latin typeface="Times New Roman"/>
              </a:rPr>
              <a:t>10</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PlaceHolder 1"/>
          <p:cNvSpPr>
            <a:spLocks noGrp="1"/>
          </p:cNvSpPr>
          <p:nvPr>
            <p:ph type="sldImg"/>
          </p:nvPr>
        </p:nvSpPr>
        <p:spPr>
          <a:xfrm>
            <a:off x="685800" y="1143000"/>
            <a:ext cx="5486040" cy="3085920"/>
          </a:xfrm>
          <a:prstGeom prst="rect">
            <a:avLst/>
          </a:prstGeom>
          <a:ln w="0">
            <a:noFill/>
          </a:ln>
        </p:spPr>
      </p:sp>
      <p:sp>
        <p:nvSpPr>
          <p:cNvPr id="716"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17" name="PlaceHolder 3"/>
          <p:cNvSpPr>
            <a:spLocks noGrp="1"/>
          </p:cNvSpPr>
          <p:nvPr>
            <p:ph type="sldNum" idx="3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D56589E-6A2B-4E2E-ACD9-356EB1317B87}" type="slidenum">
              <a:rPr b="0" lang="en-US" sz="1200" spc="-1" strike="noStrike">
                <a:latin typeface="Times New Roman"/>
              </a:rPr>
              <a:t>10</a:t>
            </a:fld>
            <a:endParaRPr b="0" lang="en-US"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PlaceHolder 1"/>
          <p:cNvSpPr>
            <a:spLocks noGrp="1"/>
          </p:cNvSpPr>
          <p:nvPr>
            <p:ph type="sldImg"/>
          </p:nvPr>
        </p:nvSpPr>
        <p:spPr>
          <a:xfrm>
            <a:off x="685800" y="1143000"/>
            <a:ext cx="5486040" cy="3085920"/>
          </a:xfrm>
          <a:prstGeom prst="rect">
            <a:avLst/>
          </a:prstGeom>
          <a:ln w="0">
            <a:noFill/>
          </a:ln>
        </p:spPr>
      </p:sp>
      <p:sp>
        <p:nvSpPr>
          <p:cNvPr id="719"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20" name="PlaceHolder 3"/>
          <p:cNvSpPr>
            <a:spLocks noGrp="1"/>
          </p:cNvSpPr>
          <p:nvPr>
            <p:ph type="sldNum" idx="3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F596D7BC-5606-4C98-A438-F0805705C0F7}" type="slidenum">
              <a:rPr b="0" lang="en-US" sz="1200" spc="-1" strike="noStrike">
                <a:latin typeface="Times New Roman"/>
              </a:rPr>
              <a:t>10</a:t>
            </a:fld>
            <a:endParaRPr b="0" lang="en-US"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PlaceHolder 1"/>
          <p:cNvSpPr>
            <a:spLocks noGrp="1"/>
          </p:cNvSpPr>
          <p:nvPr>
            <p:ph type="sldImg"/>
          </p:nvPr>
        </p:nvSpPr>
        <p:spPr>
          <a:xfrm>
            <a:off x="685800" y="1143000"/>
            <a:ext cx="5486040" cy="3085920"/>
          </a:xfrm>
          <a:prstGeom prst="rect">
            <a:avLst/>
          </a:prstGeom>
          <a:ln w="0">
            <a:noFill/>
          </a:ln>
        </p:spPr>
      </p:sp>
      <p:sp>
        <p:nvSpPr>
          <p:cNvPr id="722"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23" name="PlaceHolder 3"/>
          <p:cNvSpPr>
            <a:spLocks noGrp="1"/>
          </p:cNvSpPr>
          <p:nvPr>
            <p:ph type="sldNum" idx="34"/>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18D8FD29-BB09-4236-97BB-00A9D2F3EE23}"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4" name="PlaceHolder 1"/>
          <p:cNvSpPr>
            <a:spLocks noGrp="1"/>
          </p:cNvSpPr>
          <p:nvPr>
            <p:ph type="sldImg"/>
          </p:nvPr>
        </p:nvSpPr>
        <p:spPr>
          <a:xfrm>
            <a:off x="685800" y="1143000"/>
            <a:ext cx="5486040" cy="3085920"/>
          </a:xfrm>
          <a:prstGeom prst="rect">
            <a:avLst/>
          </a:prstGeom>
          <a:ln w="0">
            <a:noFill/>
          </a:ln>
        </p:spPr>
      </p:sp>
      <p:sp>
        <p:nvSpPr>
          <p:cNvPr id="72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26" name="PlaceHolder 3"/>
          <p:cNvSpPr>
            <a:spLocks noGrp="1"/>
          </p:cNvSpPr>
          <p:nvPr>
            <p:ph type="sldNum" idx="35"/>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0CD6165-59F3-496F-A425-E1956D5B078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PlaceHolder 1"/>
          <p:cNvSpPr>
            <a:spLocks noGrp="1"/>
          </p:cNvSpPr>
          <p:nvPr>
            <p:ph type="sldImg"/>
          </p:nvPr>
        </p:nvSpPr>
        <p:spPr>
          <a:xfrm>
            <a:off x="685800" y="1143000"/>
            <a:ext cx="5486040" cy="3085920"/>
          </a:xfrm>
          <a:prstGeom prst="rect">
            <a:avLst/>
          </a:prstGeom>
          <a:ln w="0">
            <a:noFill/>
          </a:ln>
        </p:spPr>
      </p:sp>
      <p:sp>
        <p:nvSpPr>
          <p:cNvPr id="72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29" name="PlaceHolder 3"/>
          <p:cNvSpPr>
            <a:spLocks noGrp="1"/>
          </p:cNvSpPr>
          <p:nvPr>
            <p:ph type="sldNum" idx="36"/>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1980085-9F13-41F4-8276-616B896F4A2E}" type="slidenum">
              <a:rPr b="0" lang="en-US" sz="1200" spc="-1" strike="noStrike">
                <a:latin typeface="Times New Roman"/>
              </a:rPr>
              <a:t>&lt;number&gt;</a:t>
            </a:fld>
            <a:endParaRPr b="0" lang="en-US"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PlaceHolder 1"/>
          <p:cNvSpPr>
            <a:spLocks noGrp="1"/>
          </p:cNvSpPr>
          <p:nvPr>
            <p:ph type="sldImg"/>
          </p:nvPr>
        </p:nvSpPr>
        <p:spPr>
          <a:xfrm>
            <a:off x="685800" y="1143000"/>
            <a:ext cx="5486040" cy="3085920"/>
          </a:xfrm>
          <a:prstGeom prst="rect">
            <a:avLst/>
          </a:prstGeom>
          <a:ln w="0">
            <a:noFill/>
          </a:ln>
        </p:spPr>
      </p:sp>
      <p:sp>
        <p:nvSpPr>
          <p:cNvPr id="73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en-US" sz="2000" spc="-1" strike="noStrike">
              <a:latin typeface="Arial"/>
            </a:endParaRPr>
          </a:p>
        </p:txBody>
      </p:sp>
      <p:sp>
        <p:nvSpPr>
          <p:cNvPr id="732" name="PlaceHolder 3"/>
          <p:cNvSpPr>
            <a:spLocks noGrp="1"/>
          </p:cNvSpPr>
          <p:nvPr>
            <p:ph type="sldNum" idx="37"/>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9E02E0D0-3B1E-493D-9E18-08EB9C9BE15B}" type="slidenum">
              <a:rPr b="0" lang="en-US" sz="1200" spc="-1" strike="noStrike">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7E2AD84C-3867-48D2-BC45-A99F06F2384B}"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0D82372C-D336-4F30-BF92-8B93A8A259D3}"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0"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0"/>
          </p:nvPr>
        </p:nvSpPr>
        <p:spPr/>
        <p:txBody>
          <a:bodyPr/>
          <a:p>
            <a:r>
              <a:t>Footer</a:t>
            </a:r>
          </a:p>
        </p:txBody>
      </p:sp>
      <p:sp>
        <p:nvSpPr>
          <p:cNvPr id="4" name="PlaceHolder 3"/>
          <p:cNvSpPr>
            <a:spLocks noGrp="1"/>
          </p:cNvSpPr>
          <p:nvPr>
            <p:ph type="sldNum" idx="21"/>
          </p:nvPr>
        </p:nvSpPr>
        <p:spPr/>
        <p:txBody>
          <a:bodyPr/>
          <a:p>
            <a:fld id="{6CBE82C5-45C2-4FB8-891B-F9570342F434}" type="slidenum">
              <a:t>&lt;#&gt;</a:t>
            </a:fld>
          </a:p>
        </p:txBody>
      </p:sp>
      <p:sp>
        <p:nvSpPr>
          <p:cNvPr id="5" name="PlaceHolder 4"/>
          <p:cNvSpPr>
            <a:spLocks noGrp="1"/>
          </p:cNvSpPr>
          <p:nvPr>
            <p:ph type="dt" idx="19"/>
          </p:nvPr>
        </p:nvSpPr>
        <p:spPr/>
        <p:txBody>
          <a:bodyPr/>
          <a:p>
            <a:r>
              <a:rPr lang="en-US"/>
              <a:t/>
            </a: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2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2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346F0FB0-EAEE-4CCC-BDAA-1F116B409E17}"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2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2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4F9D61B5-7A56-4ABC-A641-2D3F108FC586}"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3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20"/>
          </p:nvPr>
        </p:nvSpPr>
        <p:spPr/>
        <p:txBody>
          <a:bodyPr/>
          <a:p>
            <a:r>
              <a:t>Footer</a:t>
            </a:r>
          </a:p>
        </p:txBody>
      </p:sp>
      <p:sp>
        <p:nvSpPr>
          <p:cNvPr id="7" name="PlaceHolder 6"/>
          <p:cNvSpPr>
            <a:spLocks noGrp="1"/>
          </p:cNvSpPr>
          <p:nvPr>
            <p:ph type="sldNum" idx="21"/>
          </p:nvPr>
        </p:nvSpPr>
        <p:spPr/>
        <p:txBody>
          <a:bodyPr/>
          <a:p>
            <a:fld id="{547356F9-F42B-4764-AC34-322C764769DF}" type="slidenum">
              <a:t>&lt;#&gt;</a:t>
            </a:fld>
          </a:p>
        </p:txBody>
      </p:sp>
      <p:sp>
        <p:nvSpPr>
          <p:cNvPr id="8" name="PlaceHolder 7"/>
          <p:cNvSpPr>
            <a:spLocks noGrp="1"/>
          </p:cNvSpPr>
          <p:nvPr>
            <p:ph type="dt" idx="19"/>
          </p:nvPr>
        </p:nvSpPr>
        <p:spPr/>
        <p:txBody>
          <a:bodyPr/>
          <a:p>
            <a:r>
              <a:rPr lang="en-US"/>
              <a:t/>
            </a: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3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3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20"/>
          </p:nvPr>
        </p:nvSpPr>
        <p:spPr/>
        <p:txBody>
          <a:bodyPr/>
          <a:p>
            <a:r>
              <a:t>Footer</a:t>
            </a:r>
          </a:p>
        </p:txBody>
      </p:sp>
      <p:sp>
        <p:nvSpPr>
          <p:cNvPr id="6" name="PlaceHolder 5"/>
          <p:cNvSpPr>
            <a:spLocks noGrp="1"/>
          </p:cNvSpPr>
          <p:nvPr>
            <p:ph type="sldNum" idx="21"/>
          </p:nvPr>
        </p:nvSpPr>
        <p:spPr/>
        <p:txBody>
          <a:bodyPr/>
          <a:p>
            <a:fld id="{315A9767-D760-4B20-8D71-73A732AB5AEB}" type="slidenum">
              <a:t>&lt;#&gt;</a:t>
            </a:fld>
          </a:p>
        </p:txBody>
      </p:sp>
      <p:sp>
        <p:nvSpPr>
          <p:cNvPr id="7" name="PlaceHolder 6"/>
          <p:cNvSpPr>
            <a:spLocks noGrp="1"/>
          </p:cNvSpPr>
          <p:nvPr>
            <p:ph type="dt" idx="19"/>
          </p:nvPr>
        </p:nvSpPr>
        <p:spPr/>
        <p:txBody>
          <a:bodyPr/>
          <a:p>
            <a:r>
              <a:rPr lang="en-US"/>
              <a:t/>
            </a: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3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4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 name="PlaceHolder 6"/>
          <p:cNvSpPr>
            <a:spLocks noGrp="1"/>
          </p:cNvSpPr>
          <p:nvPr>
            <p:ph type="ftr" idx="20"/>
          </p:nvPr>
        </p:nvSpPr>
        <p:spPr/>
        <p:txBody>
          <a:bodyPr/>
          <a:p>
            <a:r>
              <a:t>Footer</a:t>
            </a:r>
          </a:p>
        </p:txBody>
      </p:sp>
      <p:sp>
        <p:nvSpPr>
          <p:cNvPr id="8" name="PlaceHolder 7"/>
          <p:cNvSpPr>
            <a:spLocks noGrp="1"/>
          </p:cNvSpPr>
          <p:nvPr>
            <p:ph type="sldNum" idx="21"/>
          </p:nvPr>
        </p:nvSpPr>
        <p:spPr/>
        <p:txBody>
          <a:bodyPr/>
          <a:p>
            <a:fld id="{7AE12334-D181-496C-B62D-D73CD09926B2}" type="slidenum">
              <a:t>&lt;#&gt;</a:t>
            </a:fld>
          </a:p>
        </p:txBody>
      </p:sp>
      <p:sp>
        <p:nvSpPr>
          <p:cNvPr id="9" name="PlaceHolder 8"/>
          <p:cNvSpPr>
            <a:spLocks noGrp="1"/>
          </p:cNvSpPr>
          <p:nvPr>
            <p:ph type="dt" idx="19"/>
          </p:nvPr>
        </p:nvSpPr>
        <p:spPr/>
        <p:txBody>
          <a:bodyPr/>
          <a:p>
            <a:r>
              <a:rPr lang="en-US"/>
              <a:t/>
            </a: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4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4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4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4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4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4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9" name="PlaceHolder 8"/>
          <p:cNvSpPr>
            <a:spLocks noGrp="1"/>
          </p:cNvSpPr>
          <p:nvPr>
            <p:ph type="ftr" idx="20"/>
          </p:nvPr>
        </p:nvSpPr>
        <p:spPr/>
        <p:txBody>
          <a:bodyPr/>
          <a:p>
            <a:r>
              <a:t>Footer</a:t>
            </a:r>
          </a:p>
        </p:txBody>
      </p:sp>
      <p:sp>
        <p:nvSpPr>
          <p:cNvPr id="10" name="PlaceHolder 9"/>
          <p:cNvSpPr>
            <a:spLocks noGrp="1"/>
          </p:cNvSpPr>
          <p:nvPr>
            <p:ph type="sldNum" idx="21"/>
          </p:nvPr>
        </p:nvSpPr>
        <p:spPr/>
        <p:txBody>
          <a:bodyPr/>
          <a:p>
            <a:fld id="{17E6F5C6-A0B8-414F-94BC-739512E965F3}" type="slidenum">
              <a:t>&lt;#&gt;</a:t>
            </a:fld>
          </a:p>
        </p:txBody>
      </p:sp>
      <p:sp>
        <p:nvSpPr>
          <p:cNvPr id="11" name="PlaceHolder 10"/>
          <p:cNvSpPr>
            <a:spLocks noGrp="1"/>
          </p:cNvSpPr>
          <p:nvPr>
            <p:ph type="dt" idx="19"/>
          </p:nvPr>
        </p:nvSpPr>
        <p:spPr/>
        <p:txBody>
          <a:bodyPr/>
          <a:p>
            <a:r>
              <a:rPr lang="en-US"/>
              <a:t/>
            </a: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3"/>
          </p:nvPr>
        </p:nvSpPr>
        <p:spPr/>
        <p:txBody>
          <a:bodyPr/>
          <a:p>
            <a:r>
              <a:t>Footer</a:t>
            </a:r>
          </a:p>
        </p:txBody>
      </p:sp>
      <p:sp>
        <p:nvSpPr>
          <p:cNvPr id="3" name="PlaceHolder 2"/>
          <p:cNvSpPr>
            <a:spLocks noGrp="1"/>
          </p:cNvSpPr>
          <p:nvPr>
            <p:ph type="sldNum" idx="24"/>
          </p:nvPr>
        </p:nvSpPr>
        <p:spPr/>
        <p:txBody>
          <a:bodyPr/>
          <a:p>
            <a:fld id="{3FA6E368-8D54-4C21-97FC-8B4B19DDD0C6}" type="slidenum">
              <a:t>&lt;#&gt;</a:t>
            </a:fld>
          </a:p>
        </p:txBody>
      </p:sp>
      <p:sp>
        <p:nvSpPr>
          <p:cNvPr id="4" name="PlaceHolder 3"/>
          <p:cNvSpPr>
            <a:spLocks noGrp="1"/>
          </p:cNvSpPr>
          <p:nvPr>
            <p:ph type="dt" idx="22"/>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62"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DCB6C241-9898-44C5-AA6B-65575A91367E}"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0BBAD861-D561-4103-8F93-5BA9099C1A06}"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E4317D9B-14A9-495E-A513-BC226B60D495}" type="slidenum">
              <a:t>&lt;#&gt;</a:t>
            </a:fld>
          </a:p>
        </p:txBody>
      </p:sp>
      <p:sp>
        <p:nvSpPr>
          <p:cNvPr id="7" name="PlaceHolder 6"/>
          <p:cNvSpPr>
            <a:spLocks noGrp="1"/>
          </p:cNvSpPr>
          <p:nvPr>
            <p:ph type="dt" idx="22"/>
          </p:nvPr>
        </p:nvSpPr>
        <p:spPr/>
        <p:txBody>
          <a:bodyPr/>
          <a:p>
            <a:r>
              <a:rPr lang="en-US"/>
              <a:t/>
            </a: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108675FD-8C14-4312-9C03-4C303641A4E2}"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0"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23"/>
          </p:nvPr>
        </p:nvSpPr>
        <p:spPr/>
        <p:txBody>
          <a:bodyPr/>
          <a:p>
            <a:r>
              <a:t>Footer</a:t>
            </a:r>
          </a:p>
        </p:txBody>
      </p:sp>
      <p:sp>
        <p:nvSpPr>
          <p:cNvPr id="4" name="PlaceHolder 3"/>
          <p:cNvSpPr>
            <a:spLocks noGrp="1"/>
          </p:cNvSpPr>
          <p:nvPr>
            <p:ph type="sldNum" idx="24"/>
          </p:nvPr>
        </p:nvSpPr>
        <p:spPr/>
        <p:txBody>
          <a:bodyPr/>
          <a:p>
            <a:fld id="{A78D659D-2D3C-4852-9471-A6AD41DE39AF}" type="slidenum">
              <a:t>&lt;#&gt;</a:t>
            </a:fld>
          </a:p>
        </p:txBody>
      </p:sp>
      <p:sp>
        <p:nvSpPr>
          <p:cNvPr id="5" name="PlaceHolder 4"/>
          <p:cNvSpPr>
            <a:spLocks noGrp="1"/>
          </p:cNvSpPr>
          <p:nvPr>
            <p:ph type="dt" idx="22"/>
          </p:nvPr>
        </p:nvSpPr>
        <p:spPr/>
        <p:txBody>
          <a:bodyPr/>
          <a:p>
            <a:r>
              <a:rPr lang="en-US"/>
              <a:t/>
            </a: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B1FD5B27-C046-4964-8B56-E0DE22A394C5}"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C10AA316-753B-43BD-92BF-5168BDBA1CE5}"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23"/>
          </p:nvPr>
        </p:nvSpPr>
        <p:spPr/>
        <p:txBody>
          <a:bodyPr/>
          <a:p>
            <a:r>
              <a:t>Footer</a:t>
            </a:r>
          </a:p>
        </p:txBody>
      </p:sp>
      <p:sp>
        <p:nvSpPr>
          <p:cNvPr id="7" name="PlaceHolder 6"/>
          <p:cNvSpPr>
            <a:spLocks noGrp="1"/>
          </p:cNvSpPr>
          <p:nvPr>
            <p:ph type="sldNum" idx="24"/>
          </p:nvPr>
        </p:nvSpPr>
        <p:spPr/>
        <p:txBody>
          <a:bodyPr/>
          <a:p>
            <a:fld id="{412D3B9C-2A34-4505-B5FE-470C16E5A10D}" type="slidenum">
              <a:t>&lt;#&gt;</a:t>
            </a:fld>
          </a:p>
        </p:txBody>
      </p:sp>
      <p:sp>
        <p:nvSpPr>
          <p:cNvPr id="8" name="PlaceHolder 7"/>
          <p:cNvSpPr>
            <a:spLocks noGrp="1"/>
          </p:cNvSpPr>
          <p:nvPr>
            <p:ph type="dt" idx="22"/>
          </p:nvPr>
        </p:nvSpPr>
        <p:spPr/>
        <p:txBody>
          <a:bodyPr/>
          <a:p>
            <a:r>
              <a:rPr lang="en-US"/>
              <a:t/>
            </a: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8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23"/>
          </p:nvPr>
        </p:nvSpPr>
        <p:spPr/>
        <p:txBody>
          <a:bodyPr/>
          <a:p>
            <a:r>
              <a:t>Footer</a:t>
            </a:r>
          </a:p>
        </p:txBody>
      </p:sp>
      <p:sp>
        <p:nvSpPr>
          <p:cNvPr id="6" name="PlaceHolder 5"/>
          <p:cNvSpPr>
            <a:spLocks noGrp="1"/>
          </p:cNvSpPr>
          <p:nvPr>
            <p:ph type="sldNum" idx="24"/>
          </p:nvPr>
        </p:nvSpPr>
        <p:spPr/>
        <p:txBody>
          <a:bodyPr/>
          <a:p>
            <a:fld id="{FF02CE78-FE18-4406-B121-642EC0947131}" type="slidenum">
              <a:t>&lt;#&gt;</a:t>
            </a:fld>
          </a:p>
        </p:txBody>
      </p:sp>
      <p:sp>
        <p:nvSpPr>
          <p:cNvPr id="7" name="PlaceHolder 6"/>
          <p:cNvSpPr>
            <a:spLocks noGrp="1"/>
          </p:cNvSpPr>
          <p:nvPr>
            <p:ph type="dt" idx="22"/>
          </p:nvPr>
        </p:nvSpPr>
        <p:spPr/>
        <p:txBody>
          <a:bodyPr/>
          <a:p>
            <a:r>
              <a:rPr lang="en-US"/>
              <a:t/>
            </a: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 name="PlaceHolder 6"/>
          <p:cNvSpPr>
            <a:spLocks noGrp="1"/>
          </p:cNvSpPr>
          <p:nvPr>
            <p:ph type="ftr" idx="23"/>
          </p:nvPr>
        </p:nvSpPr>
        <p:spPr/>
        <p:txBody>
          <a:bodyPr/>
          <a:p>
            <a:r>
              <a:t>Footer</a:t>
            </a:r>
          </a:p>
        </p:txBody>
      </p:sp>
      <p:sp>
        <p:nvSpPr>
          <p:cNvPr id="8" name="PlaceHolder 7"/>
          <p:cNvSpPr>
            <a:spLocks noGrp="1"/>
          </p:cNvSpPr>
          <p:nvPr>
            <p:ph type="sldNum" idx="24"/>
          </p:nvPr>
        </p:nvSpPr>
        <p:spPr/>
        <p:txBody>
          <a:bodyPr/>
          <a:p>
            <a:fld id="{B2C7BC64-8929-4612-A1BB-DA0BEB2EFEC1}" type="slidenum">
              <a:t>&lt;#&gt;</a:t>
            </a:fld>
          </a:p>
        </p:txBody>
      </p:sp>
      <p:sp>
        <p:nvSpPr>
          <p:cNvPr id="9" name="PlaceHolder 8"/>
          <p:cNvSpPr>
            <a:spLocks noGrp="1"/>
          </p:cNvSpPr>
          <p:nvPr>
            <p:ph type="dt" idx="22"/>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9" name="PlaceHolder 8"/>
          <p:cNvSpPr>
            <a:spLocks noGrp="1"/>
          </p:cNvSpPr>
          <p:nvPr>
            <p:ph type="ftr" idx="23"/>
          </p:nvPr>
        </p:nvSpPr>
        <p:spPr/>
        <p:txBody>
          <a:bodyPr/>
          <a:p>
            <a:r>
              <a:t>Footer</a:t>
            </a:r>
          </a:p>
        </p:txBody>
      </p:sp>
      <p:sp>
        <p:nvSpPr>
          <p:cNvPr id="10" name="PlaceHolder 9"/>
          <p:cNvSpPr>
            <a:spLocks noGrp="1"/>
          </p:cNvSpPr>
          <p:nvPr>
            <p:ph type="sldNum" idx="24"/>
          </p:nvPr>
        </p:nvSpPr>
        <p:spPr/>
        <p:txBody>
          <a:bodyPr/>
          <a:p>
            <a:fld id="{F716F592-C25D-45EB-9027-81CEAFEC8C18}" type="slidenum">
              <a:t>&lt;#&gt;</a:t>
            </a:fld>
          </a:p>
        </p:txBody>
      </p:sp>
      <p:sp>
        <p:nvSpPr>
          <p:cNvPr id="11" name="PlaceHolder 10"/>
          <p:cNvSpPr>
            <a:spLocks noGrp="1"/>
          </p:cNvSpPr>
          <p:nvPr>
            <p:ph type="dt" idx="22"/>
          </p:nvPr>
        </p:nvSpPr>
        <p:spPr/>
        <p:txBody>
          <a:bodyPr/>
          <a:p>
            <a:r>
              <a:rPr lang="en-US"/>
              <a:t/>
            </a: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4"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3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3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3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3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4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4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42"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4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4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4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4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4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5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5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E03F536A-2C52-4CBE-A798-2765E1812D4A}"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5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5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6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6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6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66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6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6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6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6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6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0B826E62-25E5-4D49-836D-07FFCCCC61D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E66EFCCE-E64C-4409-8EB8-A815254036AE}"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F64FE5B6-9513-4F11-AC7F-8E34766B1C9D}"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6FA73611-3E02-41E4-8276-734CF7E8B021}"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9"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753147D-F0AA-4DEC-AF49-6FDDB33AD44E}"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C27DFDEE-8713-4D4F-8398-51E9510AD929}"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3940C702-F04E-4076-98D6-8FA72BD80DC3}"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4380B630-28A7-4290-B5E6-9A4E8B402FF7}"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37533D3-A855-46CB-9418-6C33F9197856}"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39EFAA2-25C5-4E02-A28B-E4CE13EEDA6D}"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9C65C2F4-1CF5-4BD7-AB9D-96D8E1926F0F}"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FBD62EF8-1F69-4EE5-AE34-BFE90D885238}" type="slidenum">
              <a:t>&lt;#&gt;</a:t>
            </a:fld>
          </a:p>
        </p:txBody>
      </p:sp>
      <p:sp>
        <p:nvSpPr>
          <p:cNvPr id="4" name="PlaceHolder 3"/>
          <p:cNvSpPr>
            <a:spLocks noGrp="1"/>
          </p:cNvSpPr>
          <p:nvPr>
            <p:ph type="dt" idx="4"/>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8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9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EC862252-8B20-4E73-BB73-E92632AEFAB9}"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9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ABCCCB14-1C6D-4284-B746-FA9793B70BC5}"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1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A41600E8-6B7B-410C-971C-9E4C6BEF7576}"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9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D03B2148-8D9D-48BC-814B-D0F48A6CBC4E}"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7"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EFA6FC27-1A7A-4921-B58B-D6CA9670AB26}" type="slidenum">
              <a:t>&lt;#&gt;</a:t>
            </a:fld>
          </a:p>
        </p:txBody>
      </p:sp>
      <p:sp>
        <p:nvSpPr>
          <p:cNvPr id="5" name="PlaceHolder 4"/>
          <p:cNvSpPr>
            <a:spLocks noGrp="1"/>
          </p:cNvSpPr>
          <p:nvPr>
            <p:ph type="dt" idx="4"/>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1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175D127E-1D5E-45B8-8B5F-B429244D0C1C}"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0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0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6F3F20A3-5D4E-422B-AC50-BC0BBEAD9C98}"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0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D9EAF06A-DB9B-493A-8FA0-486982B51D33}" type="slidenum">
              <a:t>&lt;#&gt;</a:t>
            </a:fld>
          </a:p>
        </p:txBody>
      </p:sp>
      <p:sp>
        <p:nvSpPr>
          <p:cNvPr id="8" name="PlaceHolder 7"/>
          <p:cNvSpPr>
            <a:spLocks noGrp="1"/>
          </p:cNvSpPr>
          <p:nvPr>
            <p:ph type="dt" idx="4"/>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1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1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846A0A5F-E6C9-45DD-97CB-F2FAE03359B2}" type="slidenum">
              <a:t>&lt;#&gt;</a:t>
            </a:fld>
          </a:p>
        </p:txBody>
      </p:sp>
      <p:sp>
        <p:nvSpPr>
          <p:cNvPr id="7" name="PlaceHolder 6"/>
          <p:cNvSpPr>
            <a:spLocks noGrp="1"/>
          </p:cNvSpPr>
          <p:nvPr>
            <p:ph type="dt" idx="4"/>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1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1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1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80B3A54D-5B30-41A9-93A1-C04F62090ADF}" type="slidenum">
              <a:t>&lt;#&gt;</a:t>
            </a:fld>
          </a:p>
        </p:txBody>
      </p:sp>
      <p:sp>
        <p:nvSpPr>
          <p:cNvPr id="9" name="PlaceHolder 8"/>
          <p:cNvSpPr>
            <a:spLocks noGrp="1"/>
          </p:cNvSpPr>
          <p:nvPr>
            <p:ph type="dt" idx="4"/>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1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2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2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2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2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2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0FAFE530-7A48-482F-A8E1-7312941F2837}" type="slidenum">
              <a:t>&lt;#&gt;</a:t>
            </a:fld>
          </a:p>
        </p:txBody>
      </p:sp>
      <p:sp>
        <p:nvSpPr>
          <p:cNvPr id="11" name="PlaceHolder 10"/>
          <p:cNvSpPr>
            <a:spLocks noGrp="1"/>
          </p:cNvSpPr>
          <p:nvPr>
            <p:ph type="dt" idx="4"/>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5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5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6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2"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3"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6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6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7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7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7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7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7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7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8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8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28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8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8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8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8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29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64854423-B38E-4A27-93F9-EDD78FFB0C6B}" type="slidenum">
              <a:t>&lt;#&gt;</a:t>
            </a:fld>
          </a:p>
        </p:txBody>
      </p:sp>
      <p:sp>
        <p:nvSpPr>
          <p:cNvPr id="4" name="PlaceHolder 3"/>
          <p:cNvSpPr>
            <a:spLocks noGrp="1"/>
          </p:cNvSpPr>
          <p:nvPr>
            <p:ph type="dt" idx="7"/>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0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2FF54979-D58F-483F-A483-68C0E71A4EBB}"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0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84F31638-437B-4323-986C-0F7098580EC6}"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ECA9E183-70AE-4445-B43B-C6085C56F6D8}"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32C53C92-30C3-41D9-9AE9-64B5F8C41ADC}"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4"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21CFA021-F636-430B-88B6-902581AF0BA0}" type="slidenum">
              <a:t>&lt;#&gt;</a:t>
            </a:fld>
          </a:p>
        </p:txBody>
      </p:sp>
      <p:sp>
        <p:nvSpPr>
          <p:cNvPr id="5" name="PlaceHolder 4"/>
          <p:cNvSpPr>
            <a:spLocks noGrp="1"/>
          </p:cNvSpPr>
          <p:nvPr>
            <p:ph type="dt" idx="7"/>
          </p:nvPr>
        </p:nvSpPr>
        <p:spPr/>
        <p:txBody>
          <a:bodyPr/>
          <a:p>
            <a:r>
              <a:rPr lang="en-US"/>
              <a:t/>
            </a: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BF0E715-3B29-42E4-8092-0F5C676C79C2}"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2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76393FD4-5896-4990-B7F3-069B4AC4BA2D}"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FDA9CFFE-D40E-4ADA-B9C0-BA904D3C2EC4}" type="slidenum">
              <a:t>&lt;#&gt;</a:t>
            </a:fld>
          </a:p>
        </p:txBody>
      </p:sp>
      <p:sp>
        <p:nvSpPr>
          <p:cNvPr id="8" name="PlaceHolder 7"/>
          <p:cNvSpPr>
            <a:spLocks noGrp="1"/>
          </p:cNvSpPr>
          <p:nvPr>
            <p:ph type="dt" idx="7"/>
          </p:nvPr>
        </p:nvSpPr>
        <p:spPr/>
        <p:txBody>
          <a:bodyPr/>
          <a:p>
            <a:r>
              <a:rPr lang="en-US"/>
              <a:t/>
            </a: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2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2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337A2738-69D4-4B74-9946-43B27976EF9E}" type="slidenum">
              <a:t>&lt;#&gt;</a:t>
            </a:fld>
          </a:p>
        </p:txBody>
      </p:sp>
      <p:sp>
        <p:nvSpPr>
          <p:cNvPr id="7" name="PlaceHolder 6"/>
          <p:cNvSpPr>
            <a:spLocks noGrp="1"/>
          </p:cNvSpPr>
          <p:nvPr>
            <p:ph type="dt" idx="7"/>
          </p:nvPr>
        </p:nvSpPr>
        <p:spPr/>
        <p:txBody>
          <a:bodyPr/>
          <a:p>
            <a:r>
              <a:rPr lang="en-US"/>
              <a:t/>
            </a: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3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C4B2BA15-0776-4E72-B5A1-822391C67DA2}" type="slidenum">
              <a:t>&lt;#&gt;</a:t>
            </a:fld>
          </a:p>
        </p:txBody>
      </p:sp>
      <p:sp>
        <p:nvSpPr>
          <p:cNvPr id="9" name="PlaceHolder 8"/>
          <p:cNvSpPr>
            <a:spLocks noGrp="1"/>
          </p:cNvSpPr>
          <p:nvPr>
            <p:ph type="dt" idx="7"/>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3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3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3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3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4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4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8D311E0A-063E-4EB5-9A43-7E4ADB1B00AE}" type="slidenum">
              <a:t>&lt;#&gt;</a:t>
            </a:fld>
          </a:p>
        </p:txBody>
      </p:sp>
      <p:sp>
        <p:nvSpPr>
          <p:cNvPr id="11" name="PlaceHolder 10"/>
          <p:cNvSpPr>
            <a:spLocks noGrp="1"/>
          </p:cNvSpPr>
          <p:nvPr>
            <p:ph type="dt" idx="7"/>
          </p:nvPr>
        </p:nvSpPr>
        <p:spPr/>
        <p:txBody>
          <a:bodyPr/>
          <a:p>
            <a:r>
              <a:rPr lang="en-US"/>
              <a:t/>
            </a: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1"/>
          </p:nvPr>
        </p:nvSpPr>
        <p:spPr/>
        <p:txBody>
          <a:bodyPr/>
          <a:p>
            <a:r>
              <a:t>Footer</a:t>
            </a:r>
          </a:p>
        </p:txBody>
      </p:sp>
      <p:sp>
        <p:nvSpPr>
          <p:cNvPr id="3" name="PlaceHolder 2"/>
          <p:cNvSpPr>
            <a:spLocks noGrp="1"/>
          </p:cNvSpPr>
          <p:nvPr>
            <p:ph type="sldNum" idx="12"/>
          </p:nvPr>
        </p:nvSpPr>
        <p:spPr/>
        <p:txBody>
          <a:bodyPr/>
          <a:p>
            <a:fld id="{449E56A2-5F6E-4396-991F-F8A33C95BFEC}" type="slidenum">
              <a:t>&lt;#&gt;</a:t>
            </a:fld>
          </a:p>
        </p:txBody>
      </p:sp>
      <p:sp>
        <p:nvSpPr>
          <p:cNvPr id="4" name="PlaceHolder 3"/>
          <p:cNvSpPr>
            <a:spLocks noGrp="1"/>
          </p:cNvSpPr>
          <p:nvPr>
            <p:ph type="dt" idx="10"/>
          </p:nvPr>
        </p:nvSpPr>
        <p:spPr/>
        <p:txBody>
          <a:bodyPr/>
          <a:p>
            <a:r>
              <a:rPr lang="en-US"/>
              <a:t/>
            </a: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7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749DF219-3557-4CE0-9722-2DDDAA25A800}"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7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EB36C933-2574-4EB4-8598-9B67015120EE}"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7210EB83-2855-404D-A072-7F202FA48164}"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509712D4-4A36-4F14-BD01-2F36158669D8}"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1"/>
          </p:nvPr>
        </p:nvSpPr>
        <p:spPr/>
        <p:txBody>
          <a:bodyPr/>
          <a:p>
            <a:r>
              <a:t>Footer</a:t>
            </a:r>
          </a:p>
        </p:txBody>
      </p:sp>
      <p:sp>
        <p:nvSpPr>
          <p:cNvPr id="4" name="PlaceHolder 3"/>
          <p:cNvSpPr>
            <a:spLocks noGrp="1"/>
          </p:cNvSpPr>
          <p:nvPr>
            <p:ph type="sldNum" idx="12"/>
          </p:nvPr>
        </p:nvSpPr>
        <p:spPr/>
        <p:txBody>
          <a:bodyPr/>
          <a:p>
            <a:fld id="{18A67323-86AF-4E8B-8060-F5D0763AF678}" type="slidenum">
              <a:t>&lt;#&gt;</a:t>
            </a:fld>
          </a:p>
        </p:txBody>
      </p:sp>
      <p:sp>
        <p:nvSpPr>
          <p:cNvPr id="5" name="PlaceHolder 4"/>
          <p:cNvSpPr>
            <a:spLocks noGrp="1"/>
          </p:cNvSpPr>
          <p:nvPr>
            <p:ph type="dt" idx="10"/>
          </p:nvPr>
        </p:nvSpPr>
        <p:spPr/>
        <p:txBody>
          <a:bodyPr/>
          <a:p>
            <a:r>
              <a:rPr lang="en-US"/>
              <a:t/>
            </a: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8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8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B654A4DD-3B24-417B-BEA3-521562EBA659}"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8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9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AB7507C5-C73C-45C8-ABF6-CD5679683F58}"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9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9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9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1"/>
          </p:nvPr>
        </p:nvSpPr>
        <p:spPr/>
        <p:txBody>
          <a:bodyPr/>
          <a:p>
            <a:r>
              <a:t>Footer</a:t>
            </a:r>
          </a:p>
        </p:txBody>
      </p:sp>
      <p:sp>
        <p:nvSpPr>
          <p:cNvPr id="7" name="PlaceHolder 6"/>
          <p:cNvSpPr>
            <a:spLocks noGrp="1"/>
          </p:cNvSpPr>
          <p:nvPr>
            <p:ph type="sldNum" idx="12"/>
          </p:nvPr>
        </p:nvSpPr>
        <p:spPr/>
        <p:txBody>
          <a:bodyPr/>
          <a:p>
            <a:fld id="{2E20BDEA-AD2C-46C4-8552-4C40DA232CE5}" type="slidenum">
              <a:t>&lt;#&gt;</a:t>
            </a:fld>
          </a:p>
        </p:txBody>
      </p:sp>
      <p:sp>
        <p:nvSpPr>
          <p:cNvPr id="8" name="PlaceHolder 7"/>
          <p:cNvSpPr>
            <a:spLocks noGrp="1"/>
          </p:cNvSpPr>
          <p:nvPr>
            <p:ph type="dt" idx="10"/>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9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39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11"/>
          </p:nvPr>
        </p:nvSpPr>
        <p:spPr/>
        <p:txBody>
          <a:bodyPr/>
          <a:p>
            <a:r>
              <a:t>Footer</a:t>
            </a:r>
          </a:p>
        </p:txBody>
      </p:sp>
      <p:sp>
        <p:nvSpPr>
          <p:cNvPr id="6" name="PlaceHolder 5"/>
          <p:cNvSpPr>
            <a:spLocks noGrp="1"/>
          </p:cNvSpPr>
          <p:nvPr>
            <p:ph type="sldNum" idx="12"/>
          </p:nvPr>
        </p:nvSpPr>
        <p:spPr/>
        <p:txBody>
          <a:bodyPr/>
          <a:p>
            <a:fld id="{8602B34B-F63E-4EE2-A24F-F1075743B5E0}" type="slidenum">
              <a:t>&lt;#&gt;</a:t>
            </a:fld>
          </a:p>
        </p:txBody>
      </p:sp>
      <p:sp>
        <p:nvSpPr>
          <p:cNvPr id="7" name="PlaceHolder 6"/>
          <p:cNvSpPr>
            <a:spLocks noGrp="1"/>
          </p:cNvSpPr>
          <p:nvPr>
            <p:ph type="dt" idx="10"/>
          </p:nvPr>
        </p:nvSpPr>
        <p:spPr/>
        <p:txBody>
          <a:bodyPr/>
          <a:p>
            <a:r>
              <a:rPr lang="en-US"/>
              <a:t/>
            </a: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0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0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 name="PlaceHolder 6"/>
          <p:cNvSpPr>
            <a:spLocks noGrp="1"/>
          </p:cNvSpPr>
          <p:nvPr>
            <p:ph type="ftr" idx="11"/>
          </p:nvPr>
        </p:nvSpPr>
        <p:spPr/>
        <p:txBody>
          <a:bodyPr/>
          <a:p>
            <a:r>
              <a:t>Footer</a:t>
            </a:r>
          </a:p>
        </p:txBody>
      </p:sp>
      <p:sp>
        <p:nvSpPr>
          <p:cNvPr id="8" name="PlaceHolder 7"/>
          <p:cNvSpPr>
            <a:spLocks noGrp="1"/>
          </p:cNvSpPr>
          <p:nvPr>
            <p:ph type="sldNum" idx="12"/>
          </p:nvPr>
        </p:nvSpPr>
        <p:spPr/>
        <p:txBody>
          <a:bodyPr/>
          <a:p>
            <a:fld id="{3B27FAAE-5C2F-4950-B7DB-92BD83349D00}" type="slidenum">
              <a:t>&lt;#&gt;</a:t>
            </a:fld>
          </a:p>
        </p:txBody>
      </p:sp>
      <p:sp>
        <p:nvSpPr>
          <p:cNvPr id="9" name="PlaceHolder 8"/>
          <p:cNvSpPr>
            <a:spLocks noGrp="1"/>
          </p:cNvSpPr>
          <p:nvPr>
            <p:ph type="dt" idx="10"/>
          </p:nvPr>
        </p:nvSpPr>
        <p:spPr/>
        <p:txBody>
          <a:bodyPr/>
          <a:p>
            <a:r>
              <a:rPr lang="en-US"/>
              <a:t/>
            </a: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0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0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0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0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0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0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9" name="PlaceHolder 8"/>
          <p:cNvSpPr>
            <a:spLocks noGrp="1"/>
          </p:cNvSpPr>
          <p:nvPr>
            <p:ph type="ftr" idx="11"/>
          </p:nvPr>
        </p:nvSpPr>
        <p:spPr/>
        <p:txBody>
          <a:bodyPr/>
          <a:p>
            <a:r>
              <a:t>Footer</a:t>
            </a:r>
          </a:p>
        </p:txBody>
      </p:sp>
      <p:sp>
        <p:nvSpPr>
          <p:cNvPr id="10" name="PlaceHolder 9"/>
          <p:cNvSpPr>
            <a:spLocks noGrp="1"/>
          </p:cNvSpPr>
          <p:nvPr>
            <p:ph type="sldNum" idx="12"/>
          </p:nvPr>
        </p:nvSpPr>
        <p:spPr/>
        <p:txBody>
          <a:bodyPr/>
          <a:p>
            <a:fld id="{51F90315-E3A1-4371-A01A-DF2234AA5B68}" type="slidenum">
              <a:t>&lt;#&gt;</a:t>
            </a:fld>
          </a:p>
        </p:txBody>
      </p:sp>
      <p:sp>
        <p:nvSpPr>
          <p:cNvPr id="11" name="PlaceHolder 10"/>
          <p:cNvSpPr>
            <a:spLocks noGrp="1"/>
          </p:cNvSpPr>
          <p:nvPr>
            <p:ph type="dt" idx="10"/>
          </p:nvPr>
        </p:nvSpPr>
        <p:spPr/>
        <p:txBody>
          <a:bodyPr/>
          <a:p>
            <a:r>
              <a:rPr lang="en-US"/>
              <a:t/>
            </a: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4"/>
          </p:nvPr>
        </p:nvSpPr>
        <p:spPr/>
        <p:txBody>
          <a:bodyPr/>
          <a:p>
            <a:r>
              <a:t>Footer</a:t>
            </a:r>
          </a:p>
        </p:txBody>
      </p:sp>
      <p:sp>
        <p:nvSpPr>
          <p:cNvPr id="3" name="PlaceHolder 2"/>
          <p:cNvSpPr>
            <a:spLocks noGrp="1"/>
          </p:cNvSpPr>
          <p:nvPr>
            <p:ph type="sldNum" idx="15"/>
          </p:nvPr>
        </p:nvSpPr>
        <p:spPr/>
        <p:txBody>
          <a:bodyPr/>
          <a:p>
            <a:fld id="{763FBBB1-290F-4962-B474-C4E2EE94CC6E}" type="slidenum">
              <a:t>&lt;#&gt;</a:t>
            </a:fld>
          </a:p>
        </p:txBody>
      </p:sp>
      <p:sp>
        <p:nvSpPr>
          <p:cNvPr id="4" name="PlaceHolder 3"/>
          <p:cNvSpPr>
            <a:spLocks noGrp="1"/>
          </p:cNvSpPr>
          <p:nvPr>
            <p:ph type="dt" idx="13"/>
          </p:nvPr>
        </p:nvSpPr>
        <p:spPr/>
        <p:txBody>
          <a:bodyPr/>
          <a:p>
            <a:r>
              <a:rPr lang="en-US"/>
              <a:t/>
            </a:r>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7"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2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84990659-DDF7-4CB4-BCFE-8CC83FF88C68}"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3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82563FDE-D3FC-4607-9D3A-8E50B70D4F77}"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3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77F633C4-39BF-4B02-9C91-05F2039E1C17}"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4"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45F71B34-7309-48DE-B1E4-79938253399F}"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5"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4"/>
          </p:nvPr>
        </p:nvSpPr>
        <p:spPr/>
        <p:txBody>
          <a:bodyPr/>
          <a:p>
            <a:r>
              <a:t>Footer</a:t>
            </a:r>
          </a:p>
        </p:txBody>
      </p:sp>
      <p:sp>
        <p:nvSpPr>
          <p:cNvPr id="4" name="PlaceHolder 3"/>
          <p:cNvSpPr>
            <a:spLocks noGrp="1"/>
          </p:cNvSpPr>
          <p:nvPr>
            <p:ph type="sldNum" idx="15"/>
          </p:nvPr>
        </p:nvSpPr>
        <p:spPr/>
        <p:txBody>
          <a:bodyPr/>
          <a:p>
            <a:fld id="{384F29BF-C6FD-4CDE-903B-E9A5724AEA62}" type="slidenum">
              <a:t>&lt;#&gt;</a:t>
            </a:fld>
          </a:p>
        </p:txBody>
      </p:sp>
      <p:sp>
        <p:nvSpPr>
          <p:cNvPr id="5" name="PlaceHolder 4"/>
          <p:cNvSpPr>
            <a:spLocks noGrp="1"/>
          </p:cNvSpPr>
          <p:nvPr>
            <p:ph type="dt" idx="13"/>
          </p:nvPr>
        </p:nvSpPr>
        <p:spPr/>
        <p:txBody>
          <a:bodyPr/>
          <a:p>
            <a:r>
              <a:rPr lang="en-US"/>
              <a:t/>
            </a: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3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3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3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3E8BF62F-C2C2-4339-8604-32D3E83F9859}"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4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4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4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D9E44E90-B0D2-4C2C-B919-85BFAF86FE77}"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4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4"/>
          </p:nvPr>
        </p:nvSpPr>
        <p:spPr/>
        <p:txBody>
          <a:bodyPr/>
          <a:p>
            <a:r>
              <a:t>Footer</a:t>
            </a:r>
          </a:p>
        </p:txBody>
      </p:sp>
      <p:sp>
        <p:nvSpPr>
          <p:cNvPr id="7" name="PlaceHolder 6"/>
          <p:cNvSpPr>
            <a:spLocks noGrp="1"/>
          </p:cNvSpPr>
          <p:nvPr>
            <p:ph type="sldNum" idx="15"/>
          </p:nvPr>
        </p:nvSpPr>
        <p:spPr/>
        <p:txBody>
          <a:bodyPr/>
          <a:p>
            <a:fld id="{B833CC7B-1D6F-4199-9EE4-ECB9ACD64778}" type="slidenum">
              <a:t>&lt;#&gt;</a:t>
            </a:fld>
          </a:p>
        </p:txBody>
      </p:sp>
      <p:sp>
        <p:nvSpPr>
          <p:cNvPr id="8" name="PlaceHolder 7"/>
          <p:cNvSpPr>
            <a:spLocks noGrp="1"/>
          </p:cNvSpPr>
          <p:nvPr>
            <p:ph type="dt" idx="13"/>
          </p:nvPr>
        </p:nvSpPr>
        <p:spPr/>
        <p:txBody>
          <a:bodyPr/>
          <a:p>
            <a:r>
              <a:rPr lang="en-US"/>
              <a:t/>
            </a: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4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5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14"/>
          </p:nvPr>
        </p:nvSpPr>
        <p:spPr/>
        <p:txBody>
          <a:bodyPr/>
          <a:p>
            <a:r>
              <a:t>Footer</a:t>
            </a:r>
          </a:p>
        </p:txBody>
      </p:sp>
      <p:sp>
        <p:nvSpPr>
          <p:cNvPr id="6" name="PlaceHolder 5"/>
          <p:cNvSpPr>
            <a:spLocks noGrp="1"/>
          </p:cNvSpPr>
          <p:nvPr>
            <p:ph type="sldNum" idx="15"/>
          </p:nvPr>
        </p:nvSpPr>
        <p:spPr/>
        <p:txBody>
          <a:bodyPr/>
          <a:p>
            <a:fld id="{CDB7564A-DAE0-49E6-A3E9-FB6BFBC9DA65}" type="slidenum">
              <a:t>&lt;#&gt;</a:t>
            </a:fld>
          </a:p>
        </p:txBody>
      </p:sp>
      <p:sp>
        <p:nvSpPr>
          <p:cNvPr id="7" name="PlaceHolder 6"/>
          <p:cNvSpPr>
            <a:spLocks noGrp="1"/>
          </p:cNvSpPr>
          <p:nvPr>
            <p:ph type="dt" idx="13"/>
          </p:nvPr>
        </p:nvSpPr>
        <p:spPr/>
        <p:txBody>
          <a:bodyPr/>
          <a:p>
            <a:r>
              <a:rPr lang="en-US"/>
              <a:t/>
            </a: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5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5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5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 name="PlaceHolder 6"/>
          <p:cNvSpPr>
            <a:spLocks noGrp="1"/>
          </p:cNvSpPr>
          <p:nvPr>
            <p:ph type="ftr" idx="14"/>
          </p:nvPr>
        </p:nvSpPr>
        <p:spPr/>
        <p:txBody>
          <a:bodyPr/>
          <a:p>
            <a:r>
              <a:t>Footer</a:t>
            </a:r>
          </a:p>
        </p:txBody>
      </p:sp>
      <p:sp>
        <p:nvSpPr>
          <p:cNvPr id="8" name="PlaceHolder 7"/>
          <p:cNvSpPr>
            <a:spLocks noGrp="1"/>
          </p:cNvSpPr>
          <p:nvPr>
            <p:ph type="sldNum" idx="15"/>
          </p:nvPr>
        </p:nvSpPr>
        <p:spPr/>
        <p:txBody>
          <a:bodyPr/>
          <a:p>
            <a:fld id="{874D8793-C9F8-4B9A-894A-973569F76748}" type="slidenum">
              <a:t>&lt;#&gt;</a:t>
            </a:fld>
          </a:p>
        </p:txBody>
      </p:sp>
      <p:sp>
        <p:nvSpPr>
          <p:cNvPr id="9" name="PlaceHolder 8"/>
          <p:cNvSpPr>
            <a:spLocks noGrp="1"/>
          </p:cNvSpPr>
          <p:nvPr>
            <p:ph type="dt" idx="13"/>
          </p:nvPr>
        </p:nvSpPr>
        <p:spPr/>
        <p:txBody>
          <a:bodyPr/>
          <a:p>
            <a:r>
              <a:rPr lang="en-US"/>
              <a:t/>
            </a: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5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5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5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6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6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6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9" name="PlaceHolder 8"/>
          <p:cNvSpPr>
            <a:spLocks noGrp="1"/>
          </p:cNvSpPr>
          <p:nvPr>
            <p:ph type="ftr" idx="14"/>
          </p:nvPr>
        </p:nvSpPr>
        <p:spPr/>
        <p:txBody>
          <a:bodyPr/>
          <a:p>
            <a:r>
              <a:t>Footer</a:t>
            </a:r>
          </a:p>
        </p:txBody>
      </p:sp>
      <p:sp>
        <p:nvSpPr>
          <p:cNvPr id="10" name="PlaceHolder 9"/>
          <p:cNvSpPr>
            <a:spLocks noGrp="1"/>
          </p:cNvSpPr>
          <p:nvPr>
            <p:ph type="sldNum" idx="15"/>
          </p:nvPr>
        </p:nvSpPr>
        <p:spPr/>
        <p:txBody>
          <a:bodyPr/>
          <a:p>
            <a:fld id="{22FB15D9-D3F4-4BC6-B16E-885CCC8750A9}" type="slidenum">
              <a:t>&lt;#&gt;</a:t>
            </a:fld>
          </a:p>
        </p:txBody>
      </p:sp>
      <p:sp>
        <p:nvSpPr>
          <p:cNvPr id="11" name="PlaceHolder 10"/>
          <p:cNvSpPr>
            <a:spLocks noGrp="1"/>
          </p:cNvSpPr>
          <p:nvPr>
            <p:ph type="dt" idx="13"/>
          </p:nvPr>
        </p:nvSpPr>
        <p:spPr/>
        <p:txBody>
          <a:bodyPr/>
          <a:p>
            <a:r>
              <a:rPr lang="en-US"/>
              <a:t/>
            </a: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7"/>
          </p:nvPr>
        </p:nvSpPr>
        <p:spPr/>
        <p:txBody>
          <a:bodyPr/>
          <a:p>
            <a:r>
              <a:t>Footer</a:t>
            </a:r>
          </a:p>
        </p:txBody>
      </p:sp>
      <p:sp>
        <p:nvSpPr>
          <p:cNvPr id="3" name="PlaceHolder 2"/>
          <p:cNvSpPr>
            <a:spLocks noGrp="1"/>
          </p:cNvSpPr>
          <p:nvPr>
            <p:ph type="sldNum" idx="18"/>
          </p:nvPr>
        </p:nvSpPr>
        <p:spPr/>
        <p:txBody>
          <a:bodyPr/>
          <a:p>
            <a:fld id="{B1A04721-84BE-43FF-B0A4-0CDF93F0F025}" type="slidenum">
              <a:t>&lt;#&gt;</a:t>
            </a:fld>
          </a:p>
        </p:txBody>
      </p:sp>
      <p:sp>
        <p:nvSpPr>
          <p:cNvPr id="4" name="PlaceHolder 3"/>
          <p:cNvSpPr>
            <a:spLocks noGrp="1"/>
          </p:cNvSpPr>
          <p:nvPr>
            <p:ph type="dt" idx="16"/>
          </p:nvPr>
        </p:nvSpPr>
        <p:spPr/>
        <p:txBody>
          <a:bodyPr/>
          <a:p>
            <a:r>
              <a:rPr lang="en-US"/>
              <a:t/>
            </a:r>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9"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7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C002CEA1-80BE-4CE5-A4C7-FEA8E832CB5C}"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7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9EDA002C-C8C7-46DE-956B-0A40CA2E7C5E}" type="slidenum">
              <a:t>&lt;#&gt;</a:t>
            </a:fld>
          </a:p>
        </p:txBody>
      </p:sp>
      <p:sp>
        <p:nvSpPr>
          <p:cNvPr id="6" name="PlaceHolder 5"/>
          <p:cNvSpPr>
            <a:spLocks noGrp="1"/>
          </p:cNvSpPr>
          <p:nvPr>
            <p:ph type="dt" idx="16"/>
          </p:nvPr>
        </p:nvSpPr>
        <p:spPr/>
        <p:txBody>
          <a:bodyPr/>
          <a:p>
            <a:r>
              <a:rPr lang="en-US"/>
              <a:t/>
            </a: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7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3696FF13-B19D-462D-BF01-8890CB9E4F4C}"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22FFFEEB-9453-45F2-BBBA-80F59AFBD1B3}"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7" name="PlaceHolder 1"/>
          <p:cNvSpPr>
            <a:spLocks noGrp="1"/>
          </p:cNvSpPr>
          <p:nvPr>
            <p:ph type="subTitle"/>
          </p:nvPr>
        </p:nvSpPr>
        <p:spPr>
          <a:xfrm>
            <a:off x="5900400" y="544320"/>
            <a:ext cx="5527800" cy="1244664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7"/>
          </p:nvPr>
        </p:nvSpPr>
        <p:spPr/>
        <p:txBody>
          <a:bodyPr/>
          <a:p>
            <a:r>
              <a:t>Footer</a:t>
            </a:r>
          </a:p>
        </p:txBody>
      </p:sp>
      <p:sp>
        <p:nvSpPr>
          <p:cNvPr id="4" name="PlaceHolder 3"/>
          <p:cNvSpPr>
            <a:spLocks noGrp="1"/>
          </p:cNvSpPr>
          <p:nvPr>
            <p:ph type="sldNum" idx="18"/>
          </p:nvPr>
        </p:nvSpPr>
        <p:spPr/>
        <p:txBody>
          <a:bodyPr/>
          <a:p>
            <a:fld id="{1C936818-B914-4BE2-8310-7ACCA7E66B3F}" type="slidenum">
              <a:t>&lt;#&gt;</a:t>
            </a:fld>
          </a:p>
        </p:txBody>
      </p:sp>
      <p:sp>
        <p:nvSpPr>
          <p:cNvPr id="5" name="PlaceHolder 4"/>
          <p:cNvSpPr>
            <a:spLocks noGrp="1"/>
          </p:cNvSpPr>
          <p:nvPr>
            <p:ph type="dt" idx="16"/>
          </p:nvPr>
        </p:nvSpPr>
        <p:spPr/>
        <p:txBody>
          <a:bodyPr/>
          <a:p>
            <a:r>
              <a:rPr lang="en-US"/>
              <a:t/>
            </a: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8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B3BF843C-6C3F-49E9-B255-C1A5FB3CC632}"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8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8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E9406F27-DD30-4CF7-8460-9210D51A9E76}"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8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6" name="PlaceHolder 5"/>
          <p:cNvSpPr>
            <a:spLocks noGrp="1"/>
          </p:cNvSpPr>
          <p:nvPr>
            <p:ph type="ftr" idx="17"/>
          </p:nvPr>
        </p:nvSpPr>
        <p:spPr/>
        <p:txBody>
          <a:bodyPr/>
          <a:p>
            <a:r>
              <a:t>Footer</a:t>
            </a:r>
          </a:p>
        </p:txBody>
      </p:sp>
      <p:sp>
        <p:nvSpPr>
          <p:cNvPr id="7" name="PlaceHolder 6"/>
          <p:cNvSpPr>
            <a:spLocks noGrp="1"/>
          </p:cNvSpPr>
          <p:nvPr>
            <p:ph type="sldNum" idx="18"/>
          </p:nvPr>
        </p:nvSpPr>
        <p:spPr/>
        <p:txBody>
          <a:bodyPr/>
          <a:p>
            <a:fld id="{33ED9B28-8BD8-400D-BF68-CB3CA55ACD15}" type="slidenum">
              <a:t>&lt;#&gt;</a:t>
            </a:fld>
          </a:p>
        </p:txBody>
      </p:sp>
      <p:sp>
        <p:nvSpPr>
          <p:cNvPr id="8" name="PlaceHolder 7"/>
          <p:cNvSpPr>
            <a:spLocks noGrp="1"/>
          </p:cNvSpPr>
          <p:nvPr>
            <p:ph type="dt" idx="16"/>
          </p:nvPr>
        </p:nvSpPr>
        <p:spPr/>
        <p:txBody>
          <a:bodyPr/>
          <a:p>
            <a:r>
              <a:rPr lang="en-US"/>
              <a:t/>
            </a: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9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9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 name="PlaceHolder 4"/>
          <p:cNvSpPr>
            <a:spLocks noGrp="1"/>
          </p:cNvSpPr>
          <p:nvPr>
            <p:ph type="ftr" idx="17"/>
          </p:nvPr>
        </p:nvSpPr>
        <p:spPr/>
        <p:txBody>
          <a:bodyPr/>
          <a:p>
            <a:r>
              <a:t>Footer</a:t>
            </a:r>
          </a:p>
        </p:txBody>
      </p:sp>
      <p:sp>
        <p:nvSpPr>
          <p:cNvPr id="6" name="PlaceHolder 5"/>
          <p:cNvSpPr>
            <a:spLocks noGrp="1"/>
          </p:cNvSpPr>
          <p:nvPr>
            <p:ph type="sldNum" idx="18"/>
          </p:nvPr>
        </p:nvSpPr>
        <p:spPr/>
        <p:txBody>
          <a:bodyPr/>
          <a:p>
            <a:fld id="{7CD570E0-4C5E-460D-BC2F-A326D0491BF9}" type="slidenum">
              <a:t>&lt;#&gt;</a:t>
            </a:fld>
          </a:p>
        </p:txBody>
      </p:sp>
      <p:sp>
        <p:nvSpPr>
          <p:cNvPr id="7" name="PlaceHolder 6"/>
          <p:cNvSpPr>
            <a:spLocks noGrp="1"/>
          </p:cNvSpPr>
          <p:nvPr>
            <p:ph type="dt" idx="16"/>
          </p:nvPr>
        </p:nvSpPr>
        <p:spPr/>
        <p:txBody>
          <a:bodyPr/>
          <a:p>
            <a:r>
              <a:rPr lang="en-US"/>
              <a:t/>
            </a: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9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9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7" name="PlaceHolder 6"/>
          <p:cNvSpPr>
            <a:spLocks noGrp="1"/>
          </p:cNvSpPr>
          <p:nvPr>
            <p:ph type="ftr" idx="17"/>
          </p:nvPr>
        </p:nvSpPr>
        <p:spPr/>
        <p:txBody>
          <a:bodyPr/>
          <a:p>
            <a:r>
              <a:t>Footer</a:t>
            </a:r>
          </a:p>
        </p:txBody>
      </p:sp>
      <p:sp>
        <p:nvSpPr>
          <p:cNvPr id="8" name="PlaceHolder 7"/>
          <p:cNvSpPr>
            <a:spLocks noGrp="1"/>
          </p:cNvSpPr>
          <p:nvPr>
            <p:ph type="sldNum" idx="18"/>
          </p:nvPr>
        </p:nvSpPr>
        <p:spPr/>
        <p:txBody>
          <a:bodyPr/>
          <a:p>
            <a:fld id="{08687220-FDB2-44D6-B87E-622058F39146}" type="slidenum">
              <a:t>&lt;#&gt;</a:t>
            </a:fld>
          </a:p>
        </p:txBody>
      </p:sp>
      <p:sp>
        <p:nvSpPr>
          <p:cNvPr id="9" name="PlaceHolder 8"/>
          <p:cNvSpPr>
            <a:spLocks noGrp="1"/>
          </p:cNvSpPr>
          <p:nvPr>
            <p:ph type="dt" idx="16"/>
          </p:nvPr>
        </p:nvSpPr>
        <p:spPr/>
        <p:txBody>
          <a:bodyPr/>
          <a:p>
            <a:r>
              <a:rPr lang="en-US"/>
              <a:t/>
            </a: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49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0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0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0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0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50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9" name="PlaceHolder 8"/>
          <p:cNvSpPr>
            <a:spLocks noGrp="1"/>
          </p:cNvSpPr>
          <p:nvPr>
            <p:ph type="ftr" idx="17"/>
          </p:nvPr>
        </p:nvSpPr>
        <p:spPr/>
        <p:txBody>
          <a:bodyPr/>
          <a:p>
            <a:r>
              <a:t>Footer</a:t>
            </a:r>
          </a:p>
        </p:txBody>
      </p:sp>
      <p:sp>
        <p:nvSpPr>
          <p:cNvPr id="10" name="PlaceHolder 9"/>
          <p:cNvSpPr>
            <a:spLocks noGrp="1"/>
          </p:cNvSpPr>
          <p:nvPr>
            <p:ph type="sldNum" idx="18"/>
          </p:nvPr>
        </p:nvSpPr>
        <p:spPr/>
        <p:txBody>
          <a:bodyPr/>
          <a:p>
            <a:fld id="{8572E7BE-F29B-4230-A25C-2C61204E98CA}" type="slidenum">
              <a:t>&lt;#&gt;</a:t>
            </a:fld>
          </a:p>
        </p:txBody>
      </p:sp>
      <p:sp>
        <p:nvSpPr>
          <p:cNvPr id="11" name="PlaceHolder 10"/>
          <p:cNvSpPr>
            <a:spLocks noGrp="1"/>
          </p:cNvSpPr>
          <p:nvPr>
            <p:ph type="dt" idx="16"/>
          </p:nvPr>
        </p:nvSpPr>
        <p:spPr/>
        <p:txBody>
          <a:bodyPr/>
          <a:p>
            <a:r>
              <a:rPr lang="en-US"/>
              <a:t/>
            </a: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0"/>
          </p:nvPr>
        </p:nvSpPr>
        <p:spPr/>
        <p:txBody>
          <a:bodyPr/>
          <a:p>
            <a:r>
              <a:t>Footer</a:t>
            </a:r>
          </a:p>
        </p:txBody>
      </p:sp>
      <p:sp>
        <p:nvSpPr>
          <p:cNvPr id="3" name="PlaceHolder 2"/>
          <p:cNvSpPr>
            <a:spLocks noGrp="1"/>
          </p:cNvSpPr>
          <p:nvPr>
            <p:ph type="sldNum" idx="21"/>
          </p:nvPr>
        </p:nvSpPr>
        <p:spPr/>
        <p:txBody>
          <a:bodyPr/>
          <a:p>
            <a:fld id="{E887E6E4-19F3-4DAD-8A31-BBACBFF79050}" type="slidenum">
              <a:t>&lt;#&gt;</a:t>
            </a:fld>
          </a:p>
        </p:txBody>
      </p:sp>
      <p:sp>
        <p:nvSpPr>
          <p:cNvPr id="4" name="PlaceHolder 3"/>
          <p:cNvSpPr>
            <a:spLocks noGrp="1"/>
          </p:cNvSpPr>
          <p:nvPr>
            <p:ph type="dt" idx="19"/>
          </p:nvPr>
        </p:nvSpPr>
        <p:spPr/>
        <p:txBody>
          <a:bodyPr/>
          <a:p>
            <a:r>
              <a:rPr lang="en-US"/>
              <a:t/>
            </a:r>
          </a:p>
        </p:txBody>
      </p:sp>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2"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1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4CDD4FF8-0D27-4366-8145-106915AF6E9C}"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4" name="PlaceHolder 1"/>
          <p:cNvSpPr>
            <a:spLocks noGrp="1"/>
          </p:cNvSpPr>
          <p:nvPr>
            <p:ph type="title"/>
          </p:nvPr>
        </p:nvSpPr>
        <p:spPr>
          <a:xfrm>
            <a:off x="5900400" y="544320"/>
            <a:ext cx="5527800" cy="2684880"/>
          </a:xfrm>
          <a:prstGeom prst="rect">
            <a:avLst/>
          </a:prstGeom>
          <a:noFill/>
          <a:ln w="0">
            <a:noFill/>
          </a:ln>
        </p:spPr>
        <p:txBody>
          <a:bodyPr lIns="0" rIns="0" tIns="0" bIns="0" anchor="ctr">
            <a:noAutofit/>
          </a:bodyPr>
          <a:p>
            <a:endParaRPr b="0" lang="en-US" sz="1800" spc="-1" strike="noStrike">
              <a:solidFill>
                <a:srgbClr val="000000"/>
              </a:solidFill>
              <a:latin typeface="Avenir Next LT Pro"/>
            </a:endParaRPr>
          </a:p>
        </p:txBody>
      </p:sp>
      <p:sp>
        <p:nvSpPr>
          <p:cNvPr id="51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2800" spc="-1" strike="noStrike">
              <a:solidFill>
                <a:srgbClr val="000000"/>
              </a:solidFill>
              <a:latin typeface="Avenir Next LT Pro"/>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8C882E9F-71EB-4EF0-8677-A252648F4125}" type="slidenum">
              <a:t>&lt;#&gt;</a:t>
            </a:fld>
          </a:p>
        </p:txBody>
      </p:sp>
      <p:sp>
        <p:nvSpPr>
          <p:cNvPr id="6" name="PlaceHolder 5"/>
          <p:cNvSpPr>
            <a:spLocks noGrp="1"/>
          </p:cNvSpPr>
          <p:nvPr>
            <p:ph type="dt" idx="19"/>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slideLayout" Target="../slideLayouts/slideLayout35.xml"/><Relationship Id="rId17"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0.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 Id="rId9" Type="http://schemas.openxmlformats.org/officeDocument/2006/relationships/slideLayout" Target="../slideLayouts/slideLayout64.xml"/><Relationship Id="rId10" Type="http://schemas.openxmlformats.org/officeDocument/2006/relationships/slideLayout" Target="../slideLayouts/slideLayout65.xml"/><Relationship Id="rId11" Type="http://schemas.openxmlformats.org/officeDocument/2006/relationships/slideLayout" Target="../slideLayouts/slideLayout66.xml"/><Relationship Id="rId12" Type="http://schemas.openxmlformats.org/officeDocument/2006/relationships/slideLayout" Target="../slideLayouts/slideLayout67.xml"/><Relationship Id="rId13" Type="http://schemas.openxmlformats.org/officeDocument/2006/relationships/slideLayout" Target="../slideLayouts/slideLayout68.xml"/><Relationship Id="rId14" Type="http://schemas.openxmlformats.org/officeDocument/2006/relationships/slideLayout" Target="../slideLayouts/slideLayout69.xml"/><Relationship Id="rId15" Type="http://schemas.openxmlformats.org/officeDocument/2006/relationships/slideLayout" Target="../slideLayouts/slideLayout70.xml"/><Relationship Id="rId16" Type="http://schemas.openxmlformats.org/officeDocument/2006/relationships/slideLayout" Target="../slideLayouts/slideLayout71.xml"/><Relationship Id="rId17"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85e88"/>
        </a:solidFill>
      </p:bgPr>
    </p:bg>
    <p:spTree>
      <p:nvGrpSpPr>
        <p:cNvPr id="1" name=""/>
        <p:cNvGrpSpPr/>
        <p:nvPr/>
      </p:nvGrpSpPr>
      <p:grpSpPr>
        <a:xfrm>
          <a:off x="0" y="0"/>
          <a:ext cx="0" cy="0"/>
          <a:chOff x="0" y="0"/>
          <a:chExt cx="0" cy="0"/>
        </a:xfrm>
      </p:grpSpPr>
      <p:grpSp>
        <p:nvGrpSpPr>
          <p:cNvPr id="0" name="Group 2"/>
          <p:cNvGrpSpPr/>
          <p:nvPr/>
        </p:nvGrpSpPr>
        <p:grpSpPr>
          <a:xfrm>
            <a:off x="0" y="0"/>
            <a:ext cx="6842880" cy="6857640"/>
            <a:chOff x="0" y="0"/>
            <a:chExt cx="6842880" cy="6857640"/>
          </a:xfrm>
        </p:grpSpPr>
        <p:sp>
          <p:nvSpPr>
            <p:cNvPr id="1" name="Rectangle 343"/>
            <p:cNvSpPr/>
            <p:nvPr/>
          </p:nvSpPr>
          <p:spPr>
            <a:xfrm>
              <a:off x="2021040" y="4827960"/>
              <a:ext cx="2029680" cy="2029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 name="Rectangle 9"/>
            <p:cNvSpPr/>
            <p:nvPr/>
          </p:nvSpPr>
          <p:spPr>
            <a:xfrm>
              <a:off x="0" y="0"/>
              <a:ext cx="2029680" cy="2029680"/>
            </a:xfrm>
            <a:custGeom>
              <a:avLst/>
              <a:gdLst/>
              <a:ah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3" name="Rectangle 11"/>
            <p:cNvSpPr/>
            <p:nvPr/>
          </p:nvSpPr>
          <p:spPr>
            <a:xfrm>
              <a:off x="2458080" y="1686600"/>
              <a:ext cx="1828440" cy="1828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 name="Rectangle 14"/>
            <p:cNvSpPr/>
            <p:nvPr/>
          </p:nvSpPr>
          <p:spPr>
            <a:xfrm>
              <a:off x="0" y="6108120"/>
              <a:ext cx="2029680" cy="749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 name="Rectangle 9"/>
            <p:cNvSpPr/>
            <p:nvPr/>
          </p:nvSpPr>
          <p:spPr>
            <a:xfrm>
              <a:off x="4054320" y="4069080"/>
              <a:ext cx="2788560" cy="2788560"/>
            </a:xfrm>
            <a:custGeom>
              <a:avLst/>
              <a:gdLst/>
              <a:ah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nvGrpSpPr>
            <p:cNvPr id="6" name="Group 115"/>
            <p:cNvGrpSpPr/>
            <p:nvPr/>
          </p:nvGrpSpPr>
          <p:grpSpPr>
            <a:xfrm>
              <a:off x="23760" y="2101680"/>
              <a:ext cx="1919880" cy="1919880"/>
              <a:chOff x="23760" y="2101680"/>
              <a:chExt cx="1919880" cy="1919880"/>
            </a:xfrm>
          </p:grpSpPr>
          <p:grpSp>
            <p:nvGrpSpPr>
              <p:cNvPr id="7" name="Group 114"/>
              <p:cNvGrpSpPr/>
              <p:nvPr/>
            </p:nvGrpSpPr>
            <p:grpSpPr>
              <a:xfrm>
                <a:off x="23760" y="2101680"/>
                <a:ext cx="1919880" cy="1919880"/>
                <a:chOff x="23760" y="2101680"/>
                <a:chExt cx="1919880" cy="1919880"/>
              </a:xfrm>
            </p:grpSpPr>
            <p:grpSp>
              <p:nvGrpSpPr>
                <p:cNvPr id="8" name="Group 98"/>
                <p:cNvGrpSpPr/>
                <p:nvPr/>
              </p:nvGrpSpPr>
              <p:grpSpPr>
                <a:xfrm>
                  <a:off x="23760" y="2101680"/>
                  <a:ext cx="1919880" cy="1919880"/>
                  <a:chOff x="23760" y="2101680"/>
                  <a:chExt cx="1919880" cy="1919880"/>
                </a:xfrm>
              </p:grpSpPr>
              <p:grpSp>
                <p:nvGrpSpPr>
                  <p:cNvPr id="9" name="Group 95"/>
                  <p:cNvGrpSpPr/>
                  <p:nvPr/>
                </p:nvGrpSpPr>
                <p:grpSpPr>
                  <a:xfrm>
                    <a:off x="23760" y="2101680"/>
                    <a:ext cx="1919880" cy="1919880"/>
                    <a:chOff x="23760" y="2101680"/>
                    <a:chExt cx="1919880" cy="1919880"/>
                  </a:xfrm>
                </p:grpSpPr>
                <p:grpSp>
                  <p:nvGrpSpPr>
                    <p:cNvPr id="10" name="Group 89"/>
                    <p:cNvGrpSpPr/>
                    <p:nvPr/>
                  </p:nvGrpSpPr>
                  <p:grpSpPr>
                    <a:xfrm>
                      <a:off x="23760" y="2101680"/>
                      <a:ext cx="1919880" cy="1919880"/>
                      <a:chOff x="23760" y="2101680"/>
                      <a:chExt cx="1919880" cy="1919880"/>
                    </a:xfrm>
                  </p:grpSpPr>
                  <p:grpSp>
                    <p:nvGrpSpPr>
                      <p:cNvPr id="11" name="Group 88"/>
                      <p:cNvGrpSpPr/>
                      <p:nvPr/>
                    </p:nvGrpSpPr>
                    <p:grpSpPr>
                      <a:xfrm>
                        <a:off x="23760" y="2101680"/>
                        <a:ext cx="1919880" cy="1919880"/>
                        <a:chOff x="23760" y="2101680"/>
                        <a:chExt cx="1919880" cy="1919880"/>
                      </a:xfrm>
                    </p:grpSpPr>
                    <p:grpSp>
                      <p:nvGrpSpPr>
                        <p:cNvPr id="12" name="Group 85"/>
                        <p:cNvGrpSpPr/>
                        <p:nvPr/>
                      </p:nvGrpSpPr>
                      <p:grpSpPr>
                        <a:xfrm>
                          <a:off x="23760" y="2101680"/>
                          <a:ext cx="1919880" cy="1919880"/>
                          <a:chOff x="23760" y="2101680"/>
                          <a:chExt cx="1919880" cy="1919880"/>
                        </a:xfrm>
                      </p:grpSpPr>
                      <p:grpSp>
                        <p:nvGrpSpPr>
                          <p:cNvPr id="13" name="Group 82"/>
                          <p:cNvGrpSpPr/>
                          <p:nvPr/>
                        </p:nvGrpSpPr>
                        <p:grpSpPr>
                          <a:xfrm>
                            <a:off x="23760" y="2101680"/>
                            <a:ext cx="1919880" cy="1919880"/>
                            <a:chOff x="23760" y="2101680"/>
                            <a:chExt cx="1919880" cy="1919880"/>
                          </a:xfrm>
                        </p:grpSpPr>
                        <p:sp>
                          <p:nvSpPr>
                            <p:cNvPr id="14" name="Oval 77"/>
                            <p:cNvSpPr/>
                            <p:nvPr/>
                          </p:nvSpPr>
                          <p:spPr>
                            <a:xfrm>
                              <a:off x="23760" y="2101680"/>
                              <a:ext cx="1919880" cy="191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15" name="Oval 79"/>
                            <p:cNvSpPr/>
                            <p:nvPr/>
                          </p:nvSpPr>
                          <p:spPr>
                            <a:xfrm>
                              <a:off x="95760" y="2173680"/>
                              <a:ext cx="1775880" cy="177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6" name="Oval 81"/>
                          <p:cNvSpPr/>
                          <p:nvPr/>
                        </p:nvSpPr>
                        <p:spPr>
                          <a:xfrm>
                            <a:off x="167760" y="2245680"/>
                            <a:ext cx="1631880" cy="163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7" name="Oval 84"/>
                        <p:cNvSpPr/>
                        <p:nvPr/>
                      </p:nvSpPr>
                      <p:spPr>
                        <a:xfrm>
                          <a:off x="239760" y="2317680"/>
                          <a:ext cx="1487880" cy="148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8" name="Oval 87"/>
                      <p:cNvSpPr/>
                      <p:nvPr/>
                    </p:nvSpPr>
                    <p:spPr>
                      <a:xfrm>
                        <a:off x="311760" y="2389680"/>
                        <a:ext cx="1343880" cy="134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9" name="Oval 91"/>
                    <p:cNvSpPr/>
                    <p:nvPr/>
                  </p:nvSpPr>
                  <p:spPr>
                    <a:xfrm>
                      <a:off x="383760" y="2461680"/>
                      <a:ext cx="1199880" cy="119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0" name="Oval 94"/>
                  <p:cNvSpPr/>
                  <p:nvPr/>
                </p:nvSpPr>
                <p:spPr>
                  <a:xfrm>
                    <a:off x="455760" y="2533680"/>
                    <a:ext cx="1055880" cy="105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1" name="Oval 97"/>
                <p:cNvSpPr/>
                <p:nvPr/>
              </p:nvSpPr>
              <p:spPr>
                <a:xfrm>
                  <a:off x="527760" y="2605680"/>
                  <a:ext cx="911880" cy="91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22" name="Oval 101"/>
                <p:cNvSpPr/>
                <p:nvPr/>
              </p:nvSpPr>
              <p:spPr>
                <a:xfrm>
                  <a:off x="599760" y="2677680"/>
                  <a:ext cx="767880" cy="76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23" name="Oval 104"/>
                <p:cNvSpPr/>
                <p:nvPr/>
              </p:nvSpPr>
              <p:spPr>
                <a:xfrm>
                  <a:off x="671760" y="2749680"/>
                  <a:ext cx="623880" cy="62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24" name="Oval 107"/>
                <p:cNvSpPr/>
                <p:nvPr/>
              </p:nvSpPr>
              <p:spPr>
                <a:xfrm>
                  <a:off x="744120" y="2821680"/>
                  <a:ext cx="479880" cy="47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25" name="Oval 109"/>
                <p:cNvSpPr/>
                <p:nvPr/>
              </p:nvSpPr>
              <p:spPr>
                <a:xfrm>
                  <a:off x="816120" y="2893680"/>
                  <a:ext cx="335520" cy="335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6" name="Oval 112"/>
              <p:cNvSpPr/>
              <p:nvPr/>
            </p:nvSpPr>
            <p:spPr>
              <a:xfrm>
                <a:off x="888120" y="2965680"/>
                <a:ext cx="191520" cy="191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7" name="Freeform: Shape 22"/>
            <p:cNvSpPr/>
            <p:nvPr/>
          </p:nvSpPr>
          <p:spPr>
            <a:xfrm rot="10800000">
              <a:off x="1014120" y="2043360"/>
              <a:ext cx="1014480" cy="2029680"/>
            </a:xfrm>
            <a:custGeom>
              <a:avLst/>
              <a:gdLst/>
              <a:ah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28" name="Rectangle 9"/>
            <p:cNvSpPr/>
            <p:nvPr/>
          </p:nvSpPr>
          <p:spPr>
            <a:xfrm rot="5400000">
              <a:off x="2028600" y="4821120"/>
              <a:ext cx="2029680" cy="2029680"/>
            </a:xfrm>
            <a:custGeom>
              <a:avLst/>
              <a:gdLst/>
              <a:ah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29" name="Oval 174"/>
            <p:cNvSpPr/>
            <p:nvPr/>
          </p:nvSpPr>
          <p:spPr>
            <a:xfrm>
              <a:off x="861840" y="888120"/>
              <a:ext cx="273960" cy="273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30" name="Rectangle 290"/>
            <p:cNvSpPr/>
            <p:nvPr/>
          </p:nvSpPr>
          <p:spPr>
            <a:xfrm>
              <a:off x="0" y="4082040"/>
              <a:ext cx="2029680" cy="20296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31" name="Graphic 296" descr=""/>
            <p:cNvPicPr/>
            <p:nvPr/>
          </p:nvPicPr>
          <p:blipFill>
            <a:blip r:embed="rId2"/>
            <a:stretch/>
          </p:blipFill>
          <p:spPr>
            <a:xfrm rot="10800000">
              <a:off x="2029320" y="2052360"/>
              <a:ext cx="2029680" cy="2029680"/>
            </a:xfrm>
            <a:prstGeom prst="rect">
              <a:avLst/>
            </a:prstGeom>
            <a:ln w="0">
              <a:noFill/>
            </a:ln>
          </p:spPr>
        </p:pic>
        <p:pic>
          <p:nvPicPr>
            <p:cNvPr id="32" name="Graphic 298" descr=""/>
            <p:cNvPicPr/>
            <p:nvPr/>
          </p:nvPicPr>
          <p:blipFill>
            <a:blip r:embed="rId3"/>
            <a:stretch/>
          </p:blipFill>
          <p:spPr>
            <a:xfrm>
              <a:off x="0" y="4078080"/>
              <a:ext cx="2029680" cy="2029680"/>
            </a:xfrm>
            <a:prstGeom prst="rect">
              <a:avLst/>
            </a:prstGeom>
            <a:ln w="0">
              <a:noFill/>
            </a:ln>
          </p:spPr>
        </p:pic>
        <p:sp>
          <p:nvSpPr>
            <p:cNvPr id="33" name="Straight Connector 169"/>
            <p:cNvSpPr/>
            <p:nvPr/>
          </p:nvSpPr>
          <p:spPr>
            <a:xfrm>
              <a:off x="974160" y="989280"/>
              <a:ext cx="5867280" cy="5867280"/>
            </a:xfrm>
            <a:prstGeom prst="line">
              <a:avLst/>
            </a:prstGeom>
            <a:ln w="38100">
              <a:solidFill>
                <a:srgbClr val="ffffff"/>
              </a:solidFill>
            </a:ln>
          </p:spPr>
          <p:style>
            <a:lnRef idx="1">
              <a:schemeClr val="accent1"/>
            </a:lnRef>
            <a:fillRef idx="0">
              <a:schemeClr val="accent1"/>
            </a:fillRef>
            <a:effectRef idx="0">
              <a:schemeClr val="accent1"/>
            </a:effectRef>
            <a:fontRef idx="minor"/>
          </p:style>
        </p:sp>
      </p:grpSp>
      <p:sp>
        <p:nvSpPr>
          <p:cNvPr id="34" name="PlaceHolder 1"/>
          <p:cNvSpPr>
            <a:spLocks noGrp="1"/>
          </p:cNvSpPr>
          <p:nvPr>
            <p:ph type="title"/>
          </p:nvPr>
        </p:nvSpPr>
        <p:spPr>
          <a:xfrm>
            <a:off x="4714920" y="677880"/>
            <a:ext cx="6855840" cy="3590280"/>
          </a:xfrm>
          <a:prstGeom prst="rect">
            <a:avLst/>
          </a:prstGeom>
          <a:noFill/>
          <a:ln w="0">
            <a:noFill/>
          </a:ln>
        </p:spPr>
        <p:txBody>
          <a:bodyPr anchor="ctr">
            <a:noAutofit/>
          </a:bodyPr>
          <a:p>
            <a:pPr>
              <a:lnSpc>
                <a:spcPct val="90000"/>
              </a:lnSpc>
              <a:buNone/>
            </a:pPr>
            <a:r>
              <a:rPr b="1" lang="en-US" sz="6000" spc="-1" strike="noStrike" cap="all">
                <a:solidFill>
                  <a:srgbClr val="f8f0e3"/>
                </a:solidFill>
                <a:latin typeface="Avenir Next LT Pro"/>
              </a:rPr>
              <a:t>Click to add title</a:t>
            </a:r>
            <a:endParaRPr b="0" lang="en-US" sz="6000" spc="-1" strike="noStrike">
              <a:solidFill>
                <a:srgbClr val="000000"/>
              </a:solidFill>
              <a:latin typeface="Avenir Next LT Pro"/>
            </a:endParaRPr>
          </a:p>
        </p:txBody>
      </p:sp>
      <p:sp>
        <p:nvSpPr>
          <p:cNvPr id="3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venir Next LT Pro"/>
              </a:rPr>
              <a:t>Click to edit the outline text format</a:t>
            </a:r>
            <a:endParaRPr b="0" lang="en-US" sz="2800" spc="-1" strike="noStrike">
              <a:solidFill>
                <a:srgbClr val="000000"/>
              </a:solidFill>
              <a:latin typeface="Avenir Next LT Pro"/>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venir Next LT Pro"/>
              </a:rPr>
              <a:t>Second Outline Level</a:t>
            </a:r>
            <a:endParaRPr b="0" lang="en-US" sz="2000" spc="-1" strike="noStrike">
              <a:solidFill>
                <a:srgbClr val="000000"/>
              </a:solidFill>
              <a:latin typeface="Avenir Next LT Pro"/>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venir Next LT Pro"/>
              </a:rPr>
              <a:t>Third Outline Level</a:t>
            </a:r>
            <a:endParaRPr b="0" lang="en-US" sz="1800" spc="-1" strike="noStrike">
              <a:solidFill>
                <a:srgbClr val="000000"/>
              </a:solidFill>
              <a:latin typeface="Avenir Next LT Pro"/>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venir Next LT Pro"/>
              </a:rPr>
              <a:t>Fourth Outline Level</a:t>
            </a:r>
            <a:endParaRPr b="0" lang="en-US" sz="1800" spc="-1" strike="noStrike">
              <a:solidFill>
                <a:srgbClr val="000000"/>
              </a:solidFill>
              <a:latin typeface="Avenir Next LT Pro"/>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venir Next LT Pro"/>
              </a:rPr>
              <a:t>Fifth Outline Level</a:t>
            </a:r>
            <a:endParaRPr b="0" lang="en-US" sz="2000" spc="-1" strike="noStrike">
              <a:solidFill>
                <a:srgbClr val="000000"/>
              </a:solidFill>
              <a:latin typeface="Avenir Next LT Pro"/>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venir Next LT Pro"/>
              </a:rPr>
              <a:t>Sixth Outline Level</a:t>
            </a:r>
            <a:endParaRPr b="0" lang="en-US" sz="2000" spc="-1" strike="noStrike">
              <a:solidFill>
                <a:srgbClr val="000000"/>
              </a:solidFill>
              <a:latin typeface="Avenir Next LT Pro"/>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venir Next LT Pro"/>
              </a:rPr>
              <a:t>Seventh Outline Level</a:t>
            </a:r>
            <a:endParaRPr b="0" lang="en-US" sz="2000" spc="-1" strike="noStrike">
              <a:solidFill>
                <a:srgbClr val="000000"/>
              </a:solidFill>
              <a:latin typeface="Avenir Next LT Pro"/>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85e88"/>
        </a:solidFill>
      </p:bgPr>
    </p:bg>
    <p:spTree>
      <p:nvGrpSpPr>
        <p:cNvPr id="1" name=""/>
        <p:cNvGrpSpPr/>
        <p:nvPr/>
      </p:nvGrpSpPr>
      <p:grpSpPr>
        <a:xfrm>
          <a:off x="0" y="0"/>
          <a:ext cx="0" cy="0"/>
          <a:chOff x="0" y="0"/>
          <a:chExt cx="0" cy="0"/>
        </a:xfrm>
      </p:grpSpPr>
      <p:sp>
        <p:nvSpPr>
          <p:cNvPr id="548" name="PlaceHolder 1"/>
          <p:cNvSpPr>
            <a:spLocks noGrp="1"/>
          </p:cNvSpPr>
          <p:nvPr>
            <p:ph type="title"/>
          </p:nvPr>
        </p:nvSpPr>
        <p:spPr>
          <a:xfrm>
            <a:off x="1552680" y="896040"/>
            <a:ext cx="9866160" cy="1357920"/>
          </a:xfrm>
          <a:prstGeom prst="rect">
            <a:avLst/>
          </a:prstGeom>
          <a:noFill/>
          <a:ln w="0">
            <a:noFill/>
          </a:ln>
        </p:spPr>
        <p:txBody>
          <a:bodyPr anchor="t">
            <a:noAutofit/>
          </a:bodyPr>
          <a:p>
            <a:pPr>
              <a:lnSpc>
                <a:spcPct val="90000"/>
              </a:lnSpc>
              <a:buNone/>
            </a:pPr>
            <a:r>
              <a:rPr b="1" lang="en-US" sz="4400" spc="-1" strike="noStrike" cap="all">
                <a:solidFill>
                  <a:srgbClr val="f8f0e3"/>
                </a:solidFill>
                <a:latin typeface="Avenir Next LT Pro"/>
              </a:rPr>
              <a:t>CLICK TO ADD TITLE</a:t>
            </a:r>
            <a:endParaRPr b="0" lang="en-US" sz="4400" spc="-1" strike="noStrike">
              <a:solidFill>
                <a:srgbClr val="000000"/>
              </a:solidFill>
              <a:latin typeface="Avenir Next LT Pro"/>
            </a:endParaRPr>
          </a:p>
        </p:txBody>
      </p:sp>
      <p:grpSp>
        <p:nvGrpSpPr>
          <p:cNvPr id="549" name="Group 9"/>
          <p:cNvGrpSpPr/>
          <p:nvPr/>
        </p:nvGrpSpPr>
        <p:grpSpPr>
          <a:xfrm>
            <a:off x="0" y="0"/>
            <a:ext cx="1014840" cy="6857640"/>
            <a:chOff x="0" y="0"/>
            <a:chExt cx="1014840" cy="6857640"/>
          </a:xfrm>
        </p:grpSpPr>
        <p:sp>
          <p:nvSpPr>
            <p:cNvPr id="550" name="Rectangle 32"/>
            <p:cNvSpPr/>
            <p:nvPr/>
          </p:nvSpPr>
          <p:spPr>
            <a:xfrm>
              <a:off x="0" y="4827960"/>
              <a:ext cx="1014480" cy="20296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551" name="Rectangle 33"/>
            <p:cNvSpPr/>
            <p:nvPr/>
          </p:nvSpPr>
          <p:spPr>
            <a:xfrm>
              <a:off x="0" y="2833200"/>
              <a:ext cx="1014480" cy="20296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552" name="Rectangle 39"/>
            <p:cNvSpPr/>
            <p:nvPr/>
          </p:nvSpPr>
          <p:spPr>
            <a:xfrm>
              <a:off x="0" y="0"/>
              <a:ext cx="1014480" cy="2029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553" name="Rectangle 41"/>
            <p:cNvSpPr/>
            <p:nvPr/>
          </p:nvSpPr>
          <p:spPr>
            <a:xfrm>
              <a:off x="0" y="2030040"/>
              <a:ext cx="1014480" cy="812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554" name="Freeform: Shape 43"/>
            <p:cNvSpPr/>
            <p:nvPr/>
          </p:nvSpPr>
          <p:spPr>
            <a:xfrm rot="10800000">
              <a:off x="100800" y="2937240"/>
              <a:ext cx="914040" cy="1828440"/>
            </a:xfrm>
            <a:custGeom>
              <a:avLst/>
              <a:gdLst/>
              <a:ah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pic>
          <p:nvPicPr>
            <p:cNvPr id="555" name="Graphic 47" descr=""/>
            <p:cNvPicPr/>
            <p:nvPr/>
          </p:nvPicPr>
          <p:blipFill>
            <a:blip r:embed="rId2"/>
            <a:stretch/>
          </p:blipFill>
          <p:spPr>
            <a:xfrm rot="5400000">
              <a:off x="-456840" y="5416560"/>
              <a:ext cx="1828440" cy="914040"/>
            </a:xfrm>
            <a:prstGeom prst="rect">
              <a:avLst/>
            </a:prstGeom>
            <a:ln w="0">
              <a:noFill/>
            </a:ln>
          </p:spPr>
        </p:pic>
        <p:pic>
          <p:nvPicPr>
            <p:cNvPr id="556" name="Graphic 49" descr=""/>
            <p:cNvPicPr/>
            <p:nvPr/>
          </p:nvPicPr>
          <p:blipFill>
            <a:blip r:embed="rId3"/>
            <a:stretch/>
          </p:blipFill>
          <p:spPr>
            <a:xfrm rot="5400000">
              <a:off x="-456840" y="563040"/>
              <a:ext cx="1828440" cy="914040"/>
            </a:xfrm>
            <a:prstGeom prst="rect">
              <a:avLst/>
            </a:prstGeom>
            <a:ln w="0">
              <a:noFill/>
            </a:ln>
          </p:spPr>
        </p:pic>
      </p:grpSp>
      <p:sp>
        <p:nvSpPr>
          <p:cNvPr id="557" name="PlaceHolder 2"/>
          <p:cNvSpPr>
            <a:spLocks noGrp="1"/>
          </p:cNvSpPr>
          <p:nvPr>
            <p:ph type="body"/>
          </p:nvPr>
        </p:nvSpPr>
        <p:spPr>
          <a:xfrm>
            <a:off x="1552680" y="2481840"/>
            <a:ext cx="6477480" cy="3635640"/>
          </a:xfrm>
          <a:prstGeom prst="rect">
            <a:avLst/>
          </a:prstGeom>
          <a:noFill/>
          <a:ln w="0">
            <a:noFill/>
          </a:ln>
        </p:spPr>
        <p:txBody>
          <a:bodyPr anchor="t">
            <a:normAutofit/>
          </a:bodyPr>
          <a:p>
            <a:pPr>
              <a:lnSpc>
                <a:spcPct val="100000"/>
              </a:lnSpc>
              <a:spcAft>
                <a:spcPts val="601"/>
              </a:spcAft>
              <a:buNone/>
              <a:tabLst>
                <a:tab algn="l" pos="0"/>
              </a:tabLst>
            </a:pPr>
            <a:r>
              <a:rPr b="0" lang="en-US" sz="1800" spc="-1" strike="noStrike">
                <a:solidFill>
                  <a:srgbClr val="ffffff"/>
                </a:solidFill>
                <a:latin typeface="Avenir Next LT Pro"/>
              </a:rPr>
              <a:t>Click to add content</a:t>
            </a:r>
            <a:endParaRPr b="0" lang="en-US" sz="1800" spc="-1" strike="noStrike">
              <a:solidFill>
                <a:srgbClr val="000000"/>
              </a:solidFill>
              <a:latin typeface="Avenir Next LT Pro"/>
            </a:endParaRPr>
          </a:p>
          <a:p>
            <a:pPr lvl="1" marL="457200" indent="-228600">
              <a:lnSpc>
                <a:spcPct val="100000"/>
              </a:lnSpc>
              <a:spcAft>
                <a:spcPts val="601"/>
              </a:spcAft>
              <a:buClr>
                <a:srgbClr val="ffffff"/>
              </a:buClr>
              <a:buFont typeface="Arial"/>
              <a:buChar char="•"/>
              <a:tabLst>
                <a:tab algn="l" pos="0"/>
              </a:tabLst>
            </a:pPr>
            <a:r>
              <a:rPr b="0" lang="en-US" sz="1800" spc="-1" strike="noStrike">
                <a:solidFill>
                  <a:srgbClr val="ffffff"/>
                </a:solidFill>
                <a:latin typeface="Avenir Next LT Pro"/>
              </a:rPr>
              <a:t>Second level</a:t>
            </a:r>
            <a:endParaRPr b="0" lang="en-US" sz="1800" spc="-1" strike="noStrike">
              <a:solidFill>
                <a:srgbClr val="000000"/>
              </a:solidFill>
              <a:latin typeface="Avenir Next LT Pro"/>
            </a:endParaRPr>
          </a:p>
          <a:p>
            <a:pPr lvl="2" marL="914400" indent="-228600">
              <a:lnSpc>
                <a:spcPct val="100000"/>
              </a:lnSpc>
              <a:spcAft>
                <a:spcPts val="601"/>
              </a:spcAft>
              <a:buClr>
                <a:srgbClr val="ffffff"/>
              </a:buClr>
              <a:buFont typeface="Arial"/>
              <a:buChar char="•"/>
              <a:tabLst>
                <a:tab algn="l" pos="0"/>
              </a:tabLst>
            </a:pPr>
            <a:r>
              <a:rPr b="0" lang="en-US" sz="1800" spc="-1" strike="noStrike">
                <a:solidFill>
                  <a:srgbClr val="ffffff"/>
                </a:solidFill>
                <a:latin typeface="Avenir Next LT Pro"/>
              </a:rPr>
              <a:t>Third level</a:t>
            </a:r>
            <a:endParaRPr b="0" lang="en-US" sz="1800" spc="-1" strike="noStrike">
              <a:solidFill>
                <a:srgbClr val="000000"/>
              </a:solidFill>
              <a:latin typeface="Avenir Next LT Pro"/>
            </a:endParaRPr>
          </a:p>
          <a:p>
            <a:pPr lvl="3" marL="1371600" indent="-228600">
              <a:lnSpc>
                <a:spcPct val="100000"/>
              </a:lnSpc>
              <a:spcAft>
                <a:spcPts val="601"/>
              </a:spcAft>
              <a:buClr>
                <a:srgbClr val="ffffff"/>
              </a:buClr>
              <a:buFont typeface="Arial"/>
              <a:buChar char="•"/>
              <a:tabLst>
                <a:tab algn="l" pos="0"/>
              </a:tabLst>
            </a:pPr>
            <a:r>
              <a:rPr b="0" lang="en-US" sz="1800" spc="-1" strike="noStrike">
                <a:solidFill>
                  <a:srgbClr val="ffffff"/>
                </a:solidFill>
                <a:latin typeface="Avenir Next LT Pro"/>
              </a:rPr>
              <a:t>Fourth level</a:t>
            </a:r>
            <a:endParaRPr b="0" lang="en-US" sz="1800" spc="-1" strike="noStrike">
              <a:solidFill>
                <a:srgbClr val="000000"/>
              </a:solidFill>
              <a:latin typeface="Avenir Next LT Pro"/>
            </a:endParaRPr>
          </a:p>
          <a:p>
            <a:pPr lvl="4" marL="1828800" indent="-228600">
              <a:lnSpc>
                <a:spcPct val="100000"/>
              </a:lnSpc>
              <a:spcAft>
                <a:spcPts val="601"/>
              </a:spcAft>
              <a:buClr>
                <a:srgbClr val="ffffff"/>
              </a:buClr>
              <a:buFont typeface="Arial"/>
              <a:buChar char="•"/>
              <a:tabLst>
                <a:tab algn="l" pos="0"/>
              </a:tabLst>
            </a:pPr>
            <a:r>
              <a:rPr b="0" lang="en-US" sz="1800" spc="-1" strike="noStrike">
                <a:solidFill>
                  <a:srgbClr val="ffffff"/>
                </a:solidFill>
                <a:latin typeface="Avenir Next LT Pro"/>
              </a:rPr>
              <a:t>Fifth level</a:t>
            </a:r>
            <a:endParaRPr b="0" lang="en-US" sz="1800" spc="-1" strike="noStrike">
              <a:solidFill>
                <a:srgbClr val="000000"/>
              </a:solidFill>
              <a:latin typeface="Avenir Next LT Pro"/>
            </a:endParaRPr>
          </a:p>
        </p:txBody>
      </p:sp>
      <p:sp>
        <p:nvSpPr>
          <p:cNvPr id="558" name="PlaceHolder 3"/>
          <p:cNvSpPr>
            <a:spLocks noGrp="1"/>
          </p:cNvSpPr>
          <p:nvPr>
            <p:ph type="body"/>
          </p:nvPr>
        </p:nvSpPr>
        <p:spPr>
          <a:xfrm>
            <a:off x="8372880" y="2481840"/>
            <a:ext cx="3045960" cy="3758760"/>
          </a:xfrm>
          <a:prstGeom prst="rect">
            <a:avLst/>
          </a:prstGeom>
          <a:noFill/>
          <a:ln w="0">
            <a:noFill/>
          </a:ln>
        </p:spPr>
        <p:txBody>
          <a:bodyPr anchor="t">
            <a:normAutofit/>
          </a:bodyPr>
          <a:p>
            <a:pPr marL="343080" indent="-343080">
              <a:lnSpc>
                <a:spcPct val="100000"/>
              </a:lnSpc>
              <a:spcAft>
                <a:spcPts val="601"/>
              </a:spcAft>
              <a:buClr>
                <a:srgbClr val="ffffff"/>
              </a:buClr>
              <a:buFont typeface="Avenir Next LT Pro"/>
              <a:buAutoNum type="arabicPeriod"/>
            </a:pPr>
            <a:r>
              <a:rPr b="0" lang="en-US" sz="1800" spc="-1" strike="noStrike">
                <a:solidFill>
                  <a:srgbClr val="ffffff"/>
                </a:solidFill>
                <a:latin typeface="Avenir Next LT Pro"/>
              </a:rPr>
              <a:t>Click to add text </a:t>
            </a:r>
            <a:endParaRPr b="0" lang="en-US" sz="1800" spc="-1" strike="noStrike">
              <a:solidFill>
                <a:srgbClr val="000000"/>
              </a:solidFill>
              <a:latin typeface="Avenir Next LT Pro"/>
            </a:endParaRPr>
          </a:p>
          <a:p>
            <a:pPr lvl="1" marL="800280" indent="-343080">
              <a:lnSpc>
                <a:spcPct val="100000"/>
              </a:lnSpc>
              <a:spcAft>
                <a:spcPts val="601"/>
              </a:spcAft>
              <a:buClr>
                <a:srgbClr val="ffffff"/>
              </a:buClr>
              <a:buFont typeface="Avenir Next LT Pro"/>
              <a:buAutoNum type="alphaLcPeriod"/>
            </a:pPr>
            <a:r>
              <a:rPr b="0" lang="en-US" sz="1800" spc="-1" strike="noStrike">
                <a:solidFill>
                  <a:srgbClr val="ffffff"/>
                </a:solidFill>
                <a:latin typeface="Avenir Next LT Pro"/>
              </a:rPr>
              <a:t>Second level</a:t>
            </a:r>
            <a:endParaRPr b="0" lang="en-US" sz="1800" spc="-1" strike="noStrike">
              <a:solidFill>
                <a:srgbClr val="000000"/>
              </a:solidFill>
              <a:latin typeface="Avenir Next LT Pro"/>
            </a:endParaRPr>
          </a:p>
          <a:p>
            <a:pPr lvl="2" marL="1257480" indent="-343080">
              <a:lnSpc>
                <a:spcPct val="100000"/>
              </a:lnSpc>
              <a:spcAft>
                <a:spcPts val="601"/>
              </a:spcAft>
              <a:buClr>
                <a:srgbClr val="ffffff"/>
              </a:buClr>
              <a:buFont typeface="Avenir Next LT Pro"/>
              <a:buAutoNum type="arabicParenR"/>
            </a:pPr>
            <a:r>
              <a:rPr b="0" lang="en-US" sz="1800" spc="-1" strike="noStrike">
                <a:solidFill>
                  <a:srgbClr val="ffffff"/>
                </a:solidFill>
                <a:latin typeface="Avenir Next LT Pro"/>
              </a:rPr>
              <a:t>Third level</a:t>
            </a:r>
            <a:endParaRPr b="0" lang="en-US" sz="1800" spc="-1" strike="noStrike">
              <a:solidFill>
                <a:srgbClr val="000000"/>
              </a:solidFill>
              <a:latin typeface="Avenir Next LT Pro"/>
            </a:endParaRPr>
          </a:p>
          <a:p>
            <a:pPr lvl="3" marL="1714680" indent="-343080">
              <a:lnSpc>
                <a:spcPct val="100000"/>
              </a:lnSpc>
              <a:spcAft>
                <a:spcPts val="601"/>
              </a:spcAft>
              <a:buClr>
                <a:srgbClr val="ffffff"/>
              </a:buClr>
              <a:buFont typeface="Avenir Next LT Pro"/>
              <a:buAutoNum type="alphaLcParenR"/>
            </a:pPr>
            <a:r>
              <a:rPr b="0" lang="en-US" sz="1800" spc="-1" strike="noStrike">
                <a:solidFill>
                  <a:srgbClr val="ffffff"/>
                </a:solidFill>
                <a:latin typeface="Avenir Next LT Pro"/>
              </a:rPr>
              <a:t>Fourth level</a:t>
            </a:r>
            <a:endParaRPr b="0" lang="en-US" sz="1800" spc="-1" strike="noStrike">
              <a:solidFill>
                <a:srgbClr val="000000"/>
              </a:solidFill>
              <a:latin typeface="Avenir Next LT Pro"/>
            </a:endParaRPr>
          </a:p>
          <a:p>
            <a:pPr lvl="4" marL="2171880" indent="-343080">
              <a:lnSpc>
                <a:spcPct val="100000"/>
              </a:lnSpc>
              <a:spcAft>
                <a:spcPts val="601"/>
              </a:spcAft>
              <a:buClr>
                <a:srgbClr val="ffffff"/>
              </a:buClr>
              <a:buFont typeface="Avenir Next LT Pro"/>
              <a:buAutoNum type="romanLcPeriod"/>
            </a:pPr>
            <a:r>
              <a:rPr b="0" lang="en-US" sz="1800" spc="-1" strike="noStrike">
                <a:solidFill>
                  <a:srgbClr val="ffffff"/>
                </a:solidFill>
                <a:latin typeface="Avenir Next LT Pro"/>
              </a:rPr>
              <a:t>Fifth level</a:t>
            </a:r>
            <a:endParaRPr b="0" lang="en-US" sz="1800" spc="-1" strike="noStrike">
              <a:solidFill>
                <a:srgbClr val="000000"/>
              </a:solidFill>
              <a:latin typeface="Avenir Next LT Pro"/>
            </a:endParaRPr>
          </a:p>
        </p:txBody>
      </p:sp>
      <p:sp>
        <p:nvSpPr>
          <p:cNvPr id="559" name="PlaceHolder 4"/>
          <p:cNvSpPr>
            <a:spLocks noGrp="1"/>
          </p:cNvSpPr>
          <p:nvPr>
            <p:ph type="dt" idx="22"/>
          </p:nvPr>
        </p:nvSpPr>
        <p:spPr>
          <a:xfrm>
            <a:off x="1554480" y="6353280"/>
            <a:ext cx="1096920" cy="364680"/>
          </a:xfrm>
          <a:prstGeom prst="rect">
            <a:avLst/>
          </a:prstGeom>
          <a:noFill/>
          <a:ln w="0">
            <a:noFill/>
          </a:ln>
        </p:spPr>
        <p:txBody>
          <a:bodyPr anchor="ctr">
            <a:noAutofit/>
          </a:bodyPr>
          <a:lstStyle>
            <a:lvl1pPr>
              <a:lnSpc>
                <a:spcPct val="100000"/>
              </a:lnSpc>
              <a:buNone/>
              <a:defRPr b="0" lang="en-US" sz="1000" spc="-1" strike="noStrike">
                <a:solidFill>
                  <a:srgbClr val="ffffff"/>
                </a:solidFill>
                <a:latin typeface="Avenir Next LT Pro"/>
              </a:defRPr>
            </a:lvl1pPr>
          </a:lstStyle>
          <a:p>
            <a:pPr>
              <a:lnSpc>
                <a:spcPct val="100000"/>
              </a:lnSpc>
              <a:buNone/>
            </a:pPr>
            <a:r>
              <a:rPr b="0" lang="en-US" sz="1000" spc="-1" strike="noStrike">
                <a:solidFill>
                  <a:srgbClr val="ffffff"/>
                </a:solidFill>
                <a:latin typeface="Avenir Next LT Pro"/>
              </a:rPr>
              <a:t>&lt;date/time&gt;</a:t>
            </a:r>
            <a:endParaRPr b="0" lang="en-US" sz="1000" spc="-1" strike="noStrike">
              <a:latin typeface="Times New Roman"/>
            </a:endParaRPr>
          </a:p>
        </p:txBody>
      </p:sp>
      <p:sp>
        <p:nvSpPr>
          <p:cNvPr id="560" name="PlaceHolder 5"/>
          <p:cNvSpPr>
            <a:spLocks noGrp="1"/>
          </p:cNvSpPr>
          <p:nvPr>
            <p:ph type="ftr" idx="23"/>
          </p:nvPr>
        </p:nvSpPr>
        <p:spPr>
          <a:xfrm>
            <a:off x="5744520" y="6350040"/>
            <a:ext cx="2285640" cy="364680"/>
          </a:xfrm>
          <a:prstGeom prst="rect">
            <a:avLst/>
          </a:prstGeom>
          <a:noFill/>
          <a:ln w="0">
            <a:noFill/>
          </a:ln>
        </p:spPr>
        <p:txBody>
          <a:bodyPr anchor="ctr">
            <a:noAutofit/>
          </a:bodyPr>
          <a:lstStyle>
            <a:lvl1pPr algn="ctr">
              <a:lnSpc>
                <a:spcPct val="100000"/>
              </a:lnSpc>
              <a:buNone/>
              <a:defRPr b="0" lang="en-US" sz="1000" spc="-1" strike="noStrike">
                <a:solidFill>
                  <a:srgbClr val="ffffff"/>
                </a:solidFill>
                <a:latin typeface="Avenir Next LT Pro"/>
              </a:defRPr>
            </a:lvl1pPr>
          </a:lstStyle>
          <a:p>
            <a:pPr algn="ctr">
              <a:lnSpc>
                <a:spcPct val="100000"/>
              </a:lnSpc>
              <a:buNone/>
            </a:pPr>
            <a:r>
              <a:rPr b="0" lang="en-US" sz="1000" spc="-1" strike="noStrike">
                <a:solidFill>
                  <a:srgbClr val="ffffff"/>
                </a:solidFill>
                <a:latin typeface="Avenir Next LT Pro"/>
              </a:rPr>
              <a:t>&lt;footer&gt;</a:t>
            </a:r>
            <a:endParaRPr b="0" lang="en-US" sz="1000" spc="-1" strike="noStrike">
              <a:latin typeface="Times New Roman"/>
            </a:endParaRPr>
          </a:p>
        </p:txBody>
      </p:sp>
      <p:sp>
        <p:nvSpPr>
          <p:cNvPr id="561" name="PlaceHolder 6"/>
          <p:cNvSpPr>
            <a:spLocks noGrp="1"/>
          </p:cNvSpPr>
          <p:nvPr>
            <p:ph type="sldNum" idx="24"/>
          </p:nvPr>
        </p:nvSpPr>
        <p:spPr>
          <a:xfrm>
            <a:off x="11123280" y="6356520"/>
            <a:ext cx="456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Avenir Next LT Pro"/>
              </a:defRPr>
            </a:lvl1pPr>
          </a:lstStyle>
          <a:p>
            <a:pPr algn="r">
              <a:lnSpc>
                <a:spcPct val="100000"/>
              </a:lnSpc>
              <a:buNone/>
            </a:pPr>
            <a:fld id="{6A179250-3D1B-42CF-AD9D-CE6FC473D83D}" type="slidenum">
              <a:rPr b="0" lang="en-US" sz="1000" spc="-1" strike="noStrike">
                <a:solidFill>
                  <a:srgbClr val="ffffff"/>
                </a:solidFill>
                <a:latin typeface="Avenir Next LT Pr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85e88"/>
        </a:solidFill>
      </p:bgPr>
    </p:bg>
    <p:spTree>
      <p:nvGrpSpPr>
        <p:cNvPr id="1" name=""/>
        <p:cNvGrpSpPr/>
        <p:nvPr/>
      </p:nvGrpSpPr>
      <p:grpSpPr>
        <a:xfrm>
          <a:off x="0" y="0"/>
          <a:ext cx="0" cy="0"/>
          <a:chOff x="0" y="0"/>
          <a:chExt cx="0" cy="0"/>
        </a:xfrm>
      </p:grpSpPr>
      <p:grpSp>
        <p:nvGrpSpPr>
          <p:cNvPr id="598" name="Group 3"/>
          <p:cNvGrpSpPr/>
          <p:nvPr/>
        </p:nvGrpSpPr>
        <p:grpSpPr>
          <a:xfrm>
            <a:off x="0" y="0"/>
            <a:ext cx="6842880" cy="6857640"/>
            <a:chOff x="0" y="0"/>
            <a:chExt cx="6842880" cy="6857640"/>
          </a:xfrm>
        </p:grpSpPr>
        <p:sp>
          <p:nvSpPr>
            <p:cNvPr id="599" name="Rectangle 343"/>
            <p:cNvSpPr/>
            <p:nvPr/>
          </p:nvSpPr>
          <p:spPr>
            <a:xfrm>
              <a:off x="2021040" y="4827960"/>
              <a:ext cx="2029680" cy="2029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00" name="Rectangle 9"/>
            <p:cNvSpPr/>
            <p:nvPr/>
          </p:nvSpPr>
          <p:spPr>
            <a:xfrm>
              <a:off x="0" y="0"/>
              <a:ext cx="2029680" cy="2029680"/>
            </a:xfrm>
            <a:custGeom>
              <a:avLst/>
              <a:gdLst/>
              <a:ah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601" name="Rectangle 11"/>
            <p:cNvSpPr/>
            <p:nvPr/>
          </p:nvSpPr>
          <p:spPr>
            <a:xfrm>
              <a:off x="2458080" y="1686600"/>
              <a:ext cx="1828440" cy="1828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602" name="Rectangle 14"/>
            <p:cNvSpPr/>
            <p:nvPr/>
          </p:nvSpPr>
          <p:spPr>
            <a:xfrm>
              <a:off x="0" y="6108120"/>
              <a:ext cx="2029680" cy="749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603" name="Rectangle 9"/>
            <p:cNvSpPr/>
            <p:nvPr/>
          </p:nvSpPr>
          <p:spPr>
            <a:xfrm>
              <a:off x="4054320" y="4069080"/>
              <a:ext cx="2788560" cy="2788560"/>
            </a:xfrm>
            <a:custGeom>
              <a:avLst/>
              <a:gdLst/>
              <a:ah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nvGrpSpPr>
            <p:cNvPr id="604" name="Group 115"/>
            <p:cNvGrpSpPr/>
            <p:nvPr/>
          </p:nvGrpSpPr>
          <p:grpSpPr>
            <a:xfrm>
              <a:off x="23760" y="2101680"/>
              <a:ext cx="1919880" cy="1919880"/>
              <a:chOff x="23760" y="2101680"/>
              <a:chExt cx="1919880" cy="1919880"/>
            </a:xfrm>
          </p:grpSpPr>
          <p:grpSp>
            <p:nvGrpSpPr>
              <p:cNvPr id="605" name="Group 114"/>
              <p:cNvGrpSpPr/>
              <p:nvPr/>
            </p:nvGrpSpPr>
            <p:grpSpPr>
              <a:xfrm>
                <a:off x="23760" y="2101680"/>
                <a:ext cx="1919880" cy="1919880"/>
                <a:chOff x="23760" y="2101680"/>
                <a:chExt cx="1919880" cy="1919880"/>
              </a:xfrm>
            </p:grpSpPr>
            <p:grpSp>
              <p:nvGrpSpPr>
                <p:cNvPr id="606" name="Group 98"/>
                <p:cNvGrpSpPr/>
                <p:nvPr/>
              </p:nvGrpSpPr>
              <p:grpSpPr>
                <a:xfrm>
                  <a:off x="23760" y="2101680"/>
                  <a:ext cx="1919880" cy="1919880"/>
                  <a:chOff x="23760" y="2101680"/>
                  <a:chExt cx="1919880" cy="1919880"/>
                </a:xfrm>
              </p:grpSpPr>
              <p:grpSp>
                <p:nvGrpSpPr>
                  <p:cNvPr id="607" name="Group 95"/>
                  <p:cNvGrpSpPr/>
                  <p:nvPr/>
                </p:nvGrpSpPr>
                <p:grpSpPr>
                  <a:xfrm>
                    <a:off x="23760" y="2101680"/>
                    <a:ext cx="1919880" cy="1919880"/>
                    <a:chOff x="23760" y="2101680"/>
                    <a:chExt cx="1919880" cy="1919880"/>
                  </a:xfrm>
                </p:grpSpPr>
                <p:grpSp>
                  <p:nvGrpSpPr>
                    <p:cNvPr id="608" name="Group 89"/>
                    <p:cNvGrpSpPr/>
                    <p:nvPr/>
                  </p:nvGrpSpPr>
                  <p:grpSpPr>
                    <a:xfrm>
                      <a:off x="23760" y="2101680"/>
                      <a:ext cx="1919880" cy="1919880"/>
                      <a:chOff x="23760" y="2101680"/>
                      <a:chExt cx="1919880" cy="1919880"/>
                    </a:xfrm>
                  </p:grpSpPr>
                  <p:grpSp>
                    <p:nvGrpSpPr>
                      <p:cNvPr id="609" name="Group 88"/>
                      <p:cNvGrpSpPr/>
                      <p:nvPr/>
                    </p:nvGrpSpPr>
                    <p:grpSpPr>
                      <a:xfrm>
                        <a:off x="23760" y="2101680"/>
                        <a:ext cx="1919880" cy="1919880"/>
                        <a:chOff x="23760" y="2101680"/>
                        <a:chExt cx="1919880" cy="1919880"/>
                      </a:xfrm>
                    </p:grpSpPr>
                    <p:grpSp>
                      <p:nvGrpSpPr>
                        <p:cNvPr id="610" name="Group 85"/>
                        <p:cNvGrpSpPr/>
                        <p:nvPr/>
                      </p:nvGrpSpPr>
                      <p:grpSpPr>
                        <a:xfrm>
                          <a:off x="23760" y="2101680"/>
                          <a:ext cx="1919880" cy="1919880"/>
                          <a:chOff x="23760" y="2101680"/>
                          <a:chExt cx="1919880" cy="1919880"/>
                        </a:xfrm>
                      </p:grpSpPr>
                      <p:grpSp>
                        <p:nvGrpSpPr>
                          <p:cNvPr id="611" name="Group 82"/>
                          <p:cNvGrpSpPr/>
                          <p:nvPr/>
                        </p:nvGrpSpPr>
                        <p:grpSpPr>
                          <a:xfrm>
                            <a:off x="23760" y="2101680"/>
                            <a:ext cx="1919880" cy="1919880"/>
                            <a:chOff x="23760" y="2101680"/>
                            <a:chExt cx="1919880" cy="1919880"/>
                          </a:xfrm>
                        </p:grpSpPr>
                        <p:sp>
                          <p:nvSpPr>
                            <p:cNvPr id="612" name="Oval 77"/>
                            <p:cNvSpPr/>
                            <p:nvPr/>
                          </p:nvSpPr>
                          <p:spPr>
                            <a:xfrm>
                              <a:off x="23760" y="2101680"/>
                              <a:ext cx="1919880" cy="191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613" name="Oval 79"/>
                            <p:cNvSpPr/>
                            <p:nvPr/>
                          </p:nvSpPr>
                          <p:spPr>
                            <a:xfrm>
                              <a:off x="95760" y="2173680"/>
                              <a:ext cx="1775880" cy="177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614" name="Oval 81"/>
                          <p:cNvSpPr/>
                          <p:nvPr/>
                        </p:nvSpPr>
                        <p:spPr>
                          <a:xfrm>
                            <a:off x="167760" y="2245680"/>
                            <a:ext cx="1631880" cy="163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615" name="Oval 84"/>
                        <p:cNvSpPr/>
                        <p:nvPr/>
                      </p:nvSpPr>
                      <p:spPr>
                        <a:xfrm>
                          <a:off x="239760" y="2317680"/>
                          <a:ext cx="1487880" cy="148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616" name="Oval 87"/>
                      <p:cNvSpPr/>
                      <p:nvPr/>
                    </p:nvSpPr>
                    <p:spPr>
                      <a:xfrm>
                        <a:off x="311760" y="2389680"/>
                        <a:ext cx="1343880" cy="134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617" name="Oval 91"/>
                    <p:cNvSpPr/>
                    <p:nvPr/>
                  </p:nvSpPr>
                  <p:spPr>
                    <a:xfrm>
                      <a:off x="383760" y="2461680"/>
                      <a:ext cx="1199880" cy="119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618" name="Oval 94"/>
                  <p:cNvSpPr/>
                  <p:nvPr/>
                </p:nvSpPr>
                <p:spPr>
                  <a:xfrm>
                    <a:off x="455760" y="2533680"/>
                    <a:ext cx="1055880" cy="105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619" name="Oval 97"/>
                <p:cNvSpPr/>
                <p:nvPr/>
              </p:nvSpPr>
              <p:spPr>
                <a:xfrm>
                  <a:off x="527760" y="2605680"/>
                  <a:ext cx="911880" cy="91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620" name="Oval 101"/>
                <p:cNvSpPr/>
                <p:nvPr/>
              </p:nvSpPr>
              <p:spPr>
                <a:xfrm>
                  <a:off x="599760" y="2677680"/>
                  <a:ext cx="767880" cy="76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621" name="Oval 104"/>
                <p:cNvSpPr/>
                <p:nvPr/>
              </p:nvSpPr>
              <p:spPr>
                <a:xfrm>
                  <a:off x="671760" y="2749680"/>
                  <a:ext cx="623880" cy="62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622" name="Oval 107"/>
                <p:cNvSpPr/>
                <p:nvPr/>
              </p:nvSpPr>
              <p:spPr>
                <a:xfrm>
                  <a:off x="744120" y="2821680"/>
                  <a:ext cx="479880" cy="47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623" name="Oval 109"/>
                <p:cNvSpPr/>
                <p:nvPr/>
              </p:nvSpPr>
              <p:spPr>
                <a:xfrm>
                  <a:off x="816120" y="2893680"/>
                  <a:ext cx="335520" cy="335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624" name="Oval 112"/>
              <p:cNvSpPr/>
              <p:nvPr/>
            </p:nvSpPr>
            <p:spPr>
              <a:xfrm>
                <a:off x="888120" y="2965680"/>
                <a:ext cx="191520" cy="191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625" name="Freeform: Shape 22"/>
            <p:cNvSpPr/>
            <p:nvPr/>
          </p:nvSpPr>
          <p:spPr>
            <a:xfrm rot="10800000">
              <a:off x="1014120" y="2043360"/>
              <a:ext cx="1014480" cy="2029680"/>
            </a:xfrm>
            <a:custGeom>
              <a:avLst/>
              <a:gdLst/>
              <a:ah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626" name="Rectangle 9"/>
            <p:cNvSpPr/>
            <p:nvPr/>
          </p:nvSpPr>
          <p:spPr>
            <a:xfrm rot="5400000">
              <a:off x="2028600" y="4821120"/>
              <a:ext cx="2029680" cy="2029680"/>
            </a:xfrm>
            <a:custGeom>
              <a:avLst/>
              <a:gdLst/>
              <a:ah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627" name="Oval 174"/>
            <p:cNvSpPr/>
            <p:nvPr/>
          </p:nvSpPr>
          <p:spPr>
            <a:xfrm>
              <a:off x="861840" y="888120"/>
              <a:ext cx="273960" cy="273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28" name="Rectangle 290"/>
            <p:cNvSpPr/>
            <p:nvPr/>
          </p:nvSpPr>
          <p:spPr>
            <a:xfrm>
              <a:off x="0" y="4082040"/>
              <a:ext cx="2029680" cy="20296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629" name="Graphic 296" descr=""/>
            <p:cNvPicPr/>
            <p:nvPr/>
          </p:nvPicPr>
          <p:blipFill>
            <a:blip r:embed="rId2"/>
            <a:stretch/>
          </p:blipFill>
          <p:spPr>
            <a:xfrm rot="10800000">
              <a:off x="2029320" y="2052360"/>
              <a:ext cx="2029680" cy="2029680"/>
            </a:xfrm>
            <a:prstGeom prst="rect">
              <a:avLst/>
            </a:prstGeom>
            <a:ln w="0">
              <a:noFill/>
            </a:ln>
          </p:spPr>
        </p:pic>
        <p:pic>
          <p:nvPicPr>
            <p:cNvPr id="630" name="Graphic 298" descr=""/>
            <p:cNvPicPr/>
            <p:nvPr/>
          </p:nvPicPr>
          <p:blipFill>
            <a:blip r:embed="rId3"/>
            <a:stretch/>
          </p:blipFill>
          <p:spPr>
            <a:xfrm>
              <a:off x="0" y="4078080"/>
              <a:ext cx="2029680" cy="2029680"/>
            </a:xfrm>
            <a:prstGeom prst="rect">
              <a:avLst/>
            </a:prstGeom>
            <a:ln w="0">
              <a:noFill/>
            </a:ln>
          </p:spPr>
        </p:pic>
        <p:sp>
          <p:nvSpPr>
            <p:cNvPr id="631" name="Straight Connector 169"/>
            <p:cNvSpPr/>
            <p:nvPr/>
          </p:nvSpPr>
          <p:spPr>
            <a:xfrm>
              <a:off x="974160" y="989280"/>
              <a:ext cx="5867280" cy="5867280"/>
            </a:xfrm>
            <a:prstGeom prst="line">
              <a:avLst/>
            </a:prstGeom>
            <a:ln w="38100">
              <a:solidFill>
                <a:srgbClr val="ffffff"/>
              </a:solidFill>
            </a:ln>
          </p:spPr>
          <p:style>
            <a:lnRef idx="1">
              <a:schemeClr val="accent1"/>
            </a:lnRef>
            <a:fillRef idx="0">
              <a:schemeClr val="accent1"/>
            </a:fillRef>
            <a:effectRef idx="0">
              <a:schemeClr val="accent1"/>
            </a:effectRef>
            <a:fontRef idx="minor"/>
          </p:style>
        </p:sp>
      </p:grpSp>
      <p:sp>
        <p:nvSpPr>
          <p:cNvPr id="632" name="PlaceHolder 1"/>
          <p:cNvSpPr>
            <a:spLocks noGrp="1"/>
          </p:cNvSpPr>
          <p:nvPr>
            <p:ph type="title"/>
          </p:nvPr>
        </p:nvSpPr>
        <p:spPr>
          <a:xfrm>
            <a:off x="5900400" y="544320"/>
            <a:ext cx="5527800" cy="2684880"/>
          </a:xfrm>
          <a:prstGeom prst="rect">
            <a:avLst/>
          </a:prstGeom>
          <a:noFill/>
          <a:ln w="0">
            <a:noFill/>
          </a:ln>
        </p:spPr>
        <p:txBody>
          <a:bodyPr anchor="b">
            <a:normAutofit/>
          </a:bodyPr>
          <a:p>
            <a:pPr>
              <a:lnSpc>
                <a:spcPct val="90000"/>
              </a:lnSpc>
              <a:buNone/>
            </a:pPr>
            <a:r>
              <a:rPr b="1" lang="en-US" sz="4400" spc="-1" strike="noStrike" cap="all">
                <a:solidFill>
                  <a:srgbClr val="f8f0e3"/>
                </a:solidFill>
                <a:latin typeface="Avenir Next LT Pro"/>
              </a:rPr>
              <a:t>Click to add title</a:t>
            </a:r>
            <a:endParaRPr b="0" lang="en-US" sz="4400" spc="-1" strike="noStrike">
              <a:solidFill>
                <a:srgbClr val="000000"/>
              </a:solidFill>
              <a:latin typeface="Avenir Next LT Pro"/>
            </a:endParaRPr>
          </a:p>
        </p:txBody>
      </p:sp>
      <p:sp>
        <p:nvSpPr>
          <p:cNvPr id="63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venir Next LT Pro"/>
              </a:rPr>
              <a:t>Click to edit the outline text format</a:t>
            </a:r>
            <a:endParaRPr b="0" lang="en-US" sz="2800" spc="-1" strike="noStrike">
              <a:solidFill>
                <a:srgbClr val="000000"/>
              </a:solidFill>
              <a:latin typeface="Avenir Next LT Pro"/>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venir Next LT Pro"/>
              </a:rPr>
              <a:t>Second Outline Level</a:t>
            </a:r>
            <a:endParaRPr b="0" lang="en-US" sz="2000" spc="-1" strike="noStrike">
              <a:solidFill>
                <a:srgbClr val="000000"/>
              </a:solidFill>
              <a:latin typeface="Avenir Next LT Pro"/>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venir Next LT Pro"/>
              </a:rPr>
              <a:t>Third Outline Level</a:t>
            </a:r>
            <a:endParaRPr b="0" lang="en-US" sz="1800" spc="-1" strike="noStrike">
              <a:solidFill>
                <a:srgbClr val="000000"/>
              </a:solidFill>
              <a:latin typeface="Avenir Next LT Pro"/>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venir Next LT Pro"/>
              </a:rPr>
              <a:t>Fourth Outline Level</a:t>
            </a:r>
            <a:endParaRPr b="0" lang="en-US" sz="1800" spc="-1" strike="noStrike">
              <a:solidFill>
                <a:srgbClr val="000000"/>
              </a:solidFill>
              <a:latin typeface="Avenir Next LT Pro"/>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venir Next LT Pro"/>
              </a:rPr>
              <a:t>Fifth Outline Level</a:t>
            </a:r>
            <a:endParaRPr b="0" lang="en-US" sz="2000" spc="-1" strike="noStrike">
              <a:solidFill>
                <a:srgbClr val="000000"/>
              </a:solidFill>
              <a:latin typeface="Avenir Next LT Pro"/>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venir Next LT Pro"/>
              </a:rPr>
              <a:t>Sixth Outline Level</a:t>
            </a:r>
            <a:endParaRPr b="0" lang="en-US" sz="2000" spc="-1" strike="noStrike">
              <a:solidFill>
                <a:srgbClr val="000000"/>
              </a:solidFill>
              <a:latin typeface="Avenir Next LT Pro"/>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venir Next LT Pro"/>
              </a:rPr>
              <a:t>Seventh Outline Level</a:t>
            </a:r>
            <a:endParaRPr b="0" lang="en-US" sz="2000" spc="-1" strike="noStrike">
              <a:solidFill>
                <a:srgbClr val="000000"/>
              </a:solidFill>
              <a:latin typeface="Avenir Next LT Pro"/>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0e3"/>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4933800" y="429480"/>
            <a:ext cx="6343200" cy="2667960"/>
          </a:xfrm>
          <a:prstGeom prst="rect">
            <a:avLst/>
          </a:prstGeom>
          <a:noFill/>
          <a:ln w="0">
            <a:noFill/>
          </a:ln>
        </p:spPr>
        <p:txBody>
          <a:bodyPr anchor="b">
            <a:noAutofit/>
          </a:bodyPr>
          <a:p>
            <a:pPr>
              <a:lnSpc>
                <a:spcPct val="90000"/>
              </a:lnSpc>
              <a:buNone/>
            </a:pPr>
            <a:r>
              <a:rPr b="1" lang="en-US" sz="4400" spc="-1" strike="noStrike" cap="all">
                <a:solidFill>
                  <a:srgbClr val="224e7f"/>
                </a:solidFill>
                <a:latin typeface="Avenir Next LT Pro"/>
              </a:rPr>
              <a:t>CLICK TO </a:t>
            </a:r>
            <a:r>
              <a:rPr b="1" lang="en-US" sz="4400" spc="-1" strike="noStrike" cap="all">
                <a:solidFill>
                  <a:srgbClr val="224e7f"/>
                </a:solidFill>
                <a:latin typeface="Avenir Next LT Pro"/>
              </a:rPr>
              <a:t>ADD </a:t>
            </a:r>
            <a:r>
              <a:rPr b="1" lang="en-US" sz="4400" spc="-1" strike="noStrike" cap="all">
                <a:solidFill>
                  <a:srgbClr val="224e7f"/>
                </a:solidFill>
                <a:latin typeface="Avenir Next LT Pro"/>
              </a:rPr>
              <a:t>TITLE</a:t>
            </a:r>
            <a:endParaRPr b="0" lang="en-US" sz="4400" spc="-1" strike="noStrike">
              <a:solidFill>
                <a:srgbClr val="000000"/>
              </a:solidFill>
              <a:latin typeface="Avenir Next LT Pro"/>
            </a:endParaRPr>
          </a:p>
        </p:txBody>
      </p:sp>
      <p:sp>
        <p:nvSpPr>
          <p:cNvPr id="73" name="PlaceHolder 2"/>
          <p:cNvSpPr>
            <a:spLocks noGrp="1"/>
          </p:cNvSpPr>
          <p:nvPr>
            <p:ph type="body"/>
          </p:nvPr>
        </p:nvSpPr>
        <p:spPr>
          <a:xfrm>
            <a:off x="4938840" y="3300120"/>
            <a:ext cx="6338520" cy="2667960"/>
          </a:xfrm>
          <a:prstGeom prst="rect">
            <a:avLst/>
          </a:prstGeom>
          <a:noFill/>
          <a:ln w="0">
            <a:noFill/>
          </a:ln>
        </p:spPr>
        <p:txBody>
          <a:bodyPr anchor="t">
            <a:normAutofit/>
          </a:bodyPr>
          <a:p>
            <a:pPr>
              <a:lnSpc>
                <a:spcPct val="150000"/>
              </a:lnSpc>
              <a:buNone/>
              <a:tabLst>
                <a:tab algn="l" pos="0"/>
              </a:tabLst>
            </a:pPr>
            <a:r>
              <a:rPr b="0" lang="en-US" sz="2400" spc="-1" strike="noStrike">
                <a:solidFill>
                  <a:srgbClr val="000000"/>
                </a:solidFill>
                <a:latin typeface="Avenir Next LT Pro"/>
              </a:rPr>
              <a:t>Click to add content</a:t>
            </a:r>
            <a:endParaRPr b="0" lang="en-US" sz="2400" spc="-1" strike="noStrike">
              <a:solidFill>
                <a:srgbClr val="000000"/>
              </a:solidFill>
              <a:latin typeface="Avenir Next LT Pro"/>
            </a:endParaRPr>
          </a:p>
          <a:p>
            <a:pPr lvl="1" marL="4572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Second level</a:t>
            </a:r>
            <a:endParaRPr b="0" lang="en-US" sz="1800" spc="-1" strike="noStrike">
              <a:solidFill>
                <a:srgbClr val="000000"/>
              </a:solidFill>
              <a:latin typeface="Avenir Next LT Pro"/>
            </a:endParaRPr>
          </a:p>
          <a:p>
            <a:pPr lvl="2" marL="9144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Third level</a:t>
            </a:r>
            <a:endParaRPr b="0" lang="en-US" sz="1800" spc="-1" strike="noStrike">
              <a:solidFill>
                <a:srgbClr val="000000"/>
              </a:solidFill>
              <a:latin typeface="Avenir Next LT Pro"/>
            </a:endParaRPr>
          </a:p>
          <a:p>
            <a:pPr lvl="3" marL="13716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Fourth level</a:t>
            </a:r>
            <a:endParaRPr b="0" lang="en-US" sz="1800" spc="-1" strike="noStrike">
              <a:solidFill>
                <a:srgbClr val="000000"/>
              </a:solidFill>
              <a:latin typeface="Avenir Next LT Pro"/>
            </a:endParaRPr>
          </a:p>
          <a:p>
            <a:pPr lvl="4" marL="18288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Fifth level</a:t>
            </a:r>
            <a:endParaRPr b="0" lang="en-US" sz="1800" spc="-1" strike="noStrike">
              <a:solidFill>
                <a:srgbClr val="000000"/>
              </a:solidFill>
              <a:latin typeface="Avenir Next LT Pro"/>
            </a:endParaRPr>
          </a:p>
        </p:txBody>
      </p:sp>
      <p:grpSp>
        <p:nvGrpSpPr>
          <p:cNvPr id="74" name="Group 2"/>
          <p:cNvGrpSpPr/>
          <p:nvPr/>
        </p:nvGrpSpPr>
        <p:grpSpPr>
          <a:xfrm>
            <a:off x="-9720" y="-7560"/>
            <a:ext cx="4187160" cy="6865200"/>
            <a:chOff x="-9720" y="-7560"/>
            <a:chExt cx="4187160" cy="6865200"/>
          </a:xfrm>
        </p:grpSpPr>
        <p:sp>
          <p:nvSpPr>
            <p:cNvPr id="75" name="Rectangle 63"/>
            <p:cNvSpPr/>
            <p:nvPr/>
          </p:nvSpPr>
          <p:spPr>
            <a:xfrm flipH="1">
              <a:off x="0" y="2021400"/>
              <a:ext cx="2032560" cy="2029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76" name="Rectangle 23"/>
            <p:cNvSpPr/>
            <p:nvPr/>
          </p:nvSpPr>
          <p:spPr>
            <a:xfrm>
              <a:off x="2029680" y="2031480"/>
              <a:ext cx="2029680" cy="2029680"/>
            </a:xfrm>
            <a:custGeom>
              <a:avLst/>
              <a:gdLst/>
              <a:ah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77" name="Rectangle 17"/>
            <p:cNvSpPr/>
            <p:nvPr/>
          </p:nvSpPr>
          <p:spPr>
            <a:xfrm>
              <a:off x="2028240" y="4052880"/>
              <a:ext cx="2029680" cy="20296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78" name="Picture 19" descr="A black and white striped pattern&#10;&#10;Description automatically generated with low confidence"/>
            <p:cNvPicPr/>
            <p:nvPr/>
          </p:nvPicPr>
          <p:blipFill>
            <a:blip r:embed="rId2"/>
            <a:stretch/>
          </p:blipFill>
          <p:spPr>
            <a:xfrm>
              <a:off x="2032920" y="5086800"/>
              <a:ext cx="2018880" cy="999000"/>
            </a:xfrm>
            <a:prstGeom prst="rect">
              <a:avLst/>
            </a:prstGeom>
            <a:ln w="0">
              <a:noFill/>
            </a:ln>
          </p:spPr>
        </p:pic>
        <p:pic>
          <p:nvPicPr>
            <p:cNvPr id="79" name="Graphic 25" descr=""/>
            <p:cNvPicPr/>
            <p:nvPr/>
          </p:nvPicPr>
          <p:blipFill>
            <a:blip r:embed="rId3"/>
            <a:stretch/>
          </p:blipFill>
          <p:spPr>
            <a:xfrm rot="10800000">
              <a:off x="-9720" y="-720"/>
              <a:ext cx="2029680" cy="2029680"/>
            </a:xfrm>
            <a:prstGeom prst="rect">
              <a:avLst/>
            </a:prstGeom>
            <a:ln w="0">
              <a:noFill/>
            </a:ln>
          </p:spPr>
        </p:pic>
        <p:sp>
          <p:nvSpPr>
            <p:cNvPr id="80" name="Rectangle 30"/>
            <p:cNvSpPr/>
            <p:nvPr/>
          </p:nvSpPr>
          <p:spPr>
            <a:xfrm>
              <a:off x="2030040" y="6045120"/>
              <a:ext cx="2029680" cy="812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81" name="Rectangle 35"/>
            <p:cNvSpPr/>
            <p:nvPr/>
          </p:nvSpPr>
          <p:spPr>
            <a:xfrm flipH="1">
              <a:off x="0" y="4827960"/>
              <a:ext cx="2032560" cy="2029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pic>
          <p:nvPicPr>
            <p:cNvPr id="82" name="Graphic 13" descr=""/>
            <p:cNvPicPr/>
            <p:nvPr/>
          </p:nvPicPr>
          <p:blipFill>
            <a:blip r:embed="rId4"/>
            <a:stretch/>
          </p:blipFill>
          <p:spPr>
            <a:xfrm>
              <a:off x="-2880" y="4827960"/>
              <a:ext cx="2029680" cy="2029680"/>
            </a:xfrm>
            <a:prstGeom prst="rect">
              <a:avLst/>
            </a:prstGeom>
            <a:ln w="0">
              <a:noFill/>
            </a:ln>
          </p:spPr>
        </p:pic>
        <p:grpSp>
          <p:nvGrpSpPr>
            <p:cNvPr id="83" name="Group 39"/>
            <p:cNvGrpSpPr/>
            <p:nvPr/>
          </p:nvGrpSpPr>
          <p:grpSpPr>
            <a:xfrm>
              <a:off x="100080" y="2099880"/>
              <a:ext cx="1919880" cy="1919880"/>
              <a:chOff x="100080" y="2099880"/>
              <a:chExt cx="1919880" cy="1919880"/>
            </a:xfrm>
          </p:grpSpPr>
          <p:grpSp>
            <p:nvGrpSpPr>
              <p:cNvPr id="84" name="Group 40"/>
              <p:cNvGrpSpPr/>
              <p:nvPr/>
            </p:nvGrpSpPr>
            <p:grpSpPr>
              <a:xfrm>
                <a:off x="100080" y="2099880"/>
                <a:ext cx="1919880" cy="1919880"/>
                <a:chOff x="100080" y="2099880"/>
                <a:chExt cx="1919880" cy="1919880"/>
              </a:xfrm>
            </p:grpSpPr>
            <p:grpSp>
              <p:nvGrpSpPr>
                <p:cNvPr id="85" name="Group 42"/>
                <p:cNvGrpSpPr/>
                <p:nvPr/>
              </p:nvGrpSpPr>
              <p:grpSpPr>
                <a:xfrm>
                  <a:off x="100080" y="2099880"/>
                  <a:ext cx="1919880" cy="1919880"/>
                  <a:chOff x="100080" y="2099880"/>
                  <a:chExt cx="1919880" cy="1919880"/>
                </a:xfrm>
              </p:grpSpPr>
              <p:grpSp>
                <p:nvGrpSpPr>
                  <p:cNvPr id="86" name="Group 48"/>
                  <p:cNvGrpSpPr/>
                  <p:nvPr/>
                </p:nvGrpSpPr>
                <p:grpSpPr>
                  <a:xfrm>
                    <a:off x="100080" y="2099880"/>
                    <a:ext cx="1919880" cy="1919880"/>
                    <a:chOff x="100080" y="2099880"/>
                    <a:chExt cx="1919880" cy="1919880"/>
                  </a:xfrm>
                </p:grpSpPr>
                <p:grpSp>
                  <p:nvGrpSpPr>
                    <p:cNvPr id="87" name="Group 50"/>
                    <p:cNvGrpSpPr/>
                    <p:nvPr/>
                  </p:nvGrpSpPr>
                  <p:grpSpPr>
                    <a:xfrm>
                      <a:off x="100080" y="2099880"/>
                      <a:ext cx="1919880" cy="1919880"/>
                      <a:chOff x="100080" y="2099880"/>
                      <a:chExt cx="1919880" cy="1919880"/>
                    </a:xfrm>
                  </p:grpSpPr>
                  <p:grpSp>
                    <p:nvGrpSpPr>
                      <p:cNvPr id="88" name="Group 52"/>
                      <p:cNvGrpSpPr/>
                      <p:nvPr/>
                    </p:nvGrpSpPr>
                    <p:grpSpPr>
                      <a:xfrm>
                        <a:off x="100080" y="2099880"/>
                        <a:ext cx="1919880" cy="1919880"/>
                        <a:chOff x="100080" y="2099880"/>
                        <a:chExt cx="1919880" cy="1919880"/>
                      </a:xfrm>
                    </p:grpSpPr>
                    <p:grpSp>
                      <p:nvGrpSpPr>
                        <p:cNvPr id="89" name="Group 54"/>
                        <p:cNvGrpSpPr/>
                        <p:nvPr/>
                      </p:nvGrpSpPr>
                      <p:grpSpPr>
                        <a:xfrm>
                          <a:off x="100080" y="2099880"/>
                          <a:ext cx="1919880" cy="1919880"/>
                          <a:chOff x="100080" y="2099880"/>
                          <a:chExt cx="1919880" cy="1919880"/>
                        </a:xfrm>
                      </p:grpSpPr>
                      <p:grpSp>
                        <p:nvGrpSpPr>
                          <p:cNvPr id="90" name="Group 56"/>
                          <p:cNvGrpSpPr/>
                          <p:nvPr/>
                        </p:nvGrpSpPr>
                        <p:grpSpPr>
                          <a:xfrm>
                            <a:off x="100080" y="2099880"/>
                            <a:ext cx="1919880" cy="1919880"/>
                            <a:chOff x="100080" y="2099880"/>
                            <a:chExt cx="1919880" cy="1919880"/>
                          </a:xfrm>
                        </p:grpSpPr>
                        <p:sp>
                          <p:nvSpPr>
                            <p:cNvPr id="91" name="Oval 58"/>
                            <p:cNvSpPr/>
                            <p:nvPr/>
                          </p:nvSpPr>
                          <p:spPr>
                            <a:xfrm>
                              <a:off x="100080" y="2099880"/>
                              <a:ext cx="1919880" cy="191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92" name="Oval 59"/>
                            <p:cNvSpPr/>
                            <p:nvPr/>
                          </p:nvSpPr>
                          <p:spPr>
                            <a:xfrm>
                              <a:off x="172080" y="2171880"/>
                              <a:ext cx="1775880" cy="177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93" name="Oval 57"/>
                          <p:cNvSpPr/>
                          <p:nvPr/>
                        </p:nvSpPr>
                        <p:spPr>
                          <a:xfrm>
                            <a:off x="244440" y="2243880"/>
                            <a:ext cx="1631880" cy="163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94" name="Oval 55"/>
                        <p:cNvSpPr/>
                        <p:nvPr/>
                      </p:nvSpPr>
                      <p:spPr>
                        <a:xfrm>
                          <a:off x="316440" y="2315880"/>
                          <a:ext cx="1487880" cy="148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95" name="Oval 53"/>
                      <p:cNvSpPr/>
                      <p:nvPr/>
                    </p:nvSpPr>
                    <p:spPr>
                      <a:xfrm>
                        <a:off x="388440" y="2387880"/>
                        <a:ext cx="1343880" cy="134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96" name="Oval 51"/>
                    <p:cNvSpPr/>
                    <p:nvPr/>
                  </p:nvSpPr>
                  <p:spPr>
                    <a:xfrm>
                      <a:off x="460440" y="2459880"/>
                      <a:ext cx="1199880" cy="119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97" name="Oval 49"/>
                  <p:cNvSpPr/>
                  <p:nvPr/>
                </p:nvSpPr>
                <p:spPr>
                  <a:xfrm>
                    <a:off x="532440" y="2531880"/>
                    <a:ext cx="1055880" cy="105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98" name="Oval 43"/>
                <p:cNvSpPr/>
                <p:nvPr/>
              </p:nvSpPr>
              <p:spPr>
                <a:xfrm>
                  <a:off x="604440" y="2603880"/>
                  <a:ext cx="911880" cy="91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99" name="Oval 44"/>
                <p:cNvSpPr/>
                <p:nvPr/>
              </p:nvSpPr>
              <p:spPr>
                <a:xfrm>
                  <a:off x="676440" y="2675880"/>
                  <a:ext cx="767880" cy="76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100" name="Oval 45"/>
                <p:cNvSpPr/>
                <p:nvPr/>
              </p:nvSpPr>
              <p:spPr>
                <a:xfrm>
                  <a:off x="748440" y="2747880"/>
                  <a:ext cx="623880" cy="62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101" name="Oval 46"/>
                <p:cNvSpPr/>
                <p:nvPr/>
              </p:nvSpPr>
              <p:spPr>
                <a:xfrm>
                  <a:off x="820440" y="2819880"/>
                  <a:ext cx="479880" cy="47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102" name="Oval 47"/>
                <p:cNvSpPr/>
                <p:nvPr/>
              </p:nvSpPr>
              <p:spPr>
                <a:xfrm>
                  <a:off x="892440" y="2891880"/>
                  <a:ext cx="335520" cy="335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03" name="Oval 41"/>
              <p:cNvSpPr/>
              <p:nvPr/>
            </p:nvSpPr>
            <p:spPr>
              <a:xfrm>
                <a:off x="964440" y="2963880"/>
                <a:ext cx="191520" cy="191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04" name="Rectangle 74"/>
            <p:cNvSpPr/>
            <p:nvPr/>
          </p:nvSpPr>
          <p:spPr>
            <a:xfrm>
              <a:off x="0" y="4043160"/>
              <a:ext cx="2029680" cy="784080"/>
            </a:xfrm>
            <a:prstGeom prst="rect">
              <a:avLst/>
            </a:pr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105" name="Freeform: Shape 73"/>
            <p:cNvSpPr/>
            <p:nvPr/>
          </p:nvSpPr>
          <p:spPr>
            <a:xfrm>
              <a:off x="0" y="2021400"/>
              <a:ext cx="1014480" cy="2029680"/>
            </a:xfrm>
            <a:custGeom>
              <a:avLst/>
              <a:gdLst/>
              <a:ah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106" name="Straight Connector 65"/>
            <p:cNvSpPr/>
            <p:nvPr/>
          </p:nvSpPr>
          <p:spPr>
            <a:xfrm>
              <a:off x="10440" y="-7560"/>
              <a:ext cx="4052520" cy="4040640"/>
            </a:xfrm>
            <a:prstGeom prst="line">
              <a:avLst/>
            </a:prstGeom>
            <a:ln w="50800">
              <a:solidFill>
                <a:srgbClr val="385e88"/>
              </a:solidFill>
            </a:ln>
          </p:spPr>
          <p:style>
            <a:lnRef idx="1">
              <a:schemeClr val="accent1"/>
            </a:lnRef>
            <a:fillRef idx="0">
              <a:schemeClr val="accent1"/>
            </a:fillRef>
            <a:effectRef idx="0">
              <a:schemeClr val="accent1"/>
            </a:effectRef>
            <a:fontRef idx="minor"/>
          </p:style>
        </p:sp>
        <p:sp>
          <p:nvSpPr>
            <p:cNvPr id="107" name="Oval 70"/>
            <p:cNvSpPr/>
            <p:nvPr/>
          </p:nvSpPr>
          <p:spPr>
            <a:xfrm>
              <a:off x="3903480" y="3870000"/>
              <a:ext cx="273960" cy="2739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grpSp>
      <p:sp>
        <p:nvSpPr>
          <p:cNvPr id="108" name="PlaceHolder 3"/>
          <p:cNvSpPr>
            <a:spLocks noGrp="1"/>
          </p:cNvSpPr>
          <p:nvPr>
            <p:ph type="ftr" idx="1"/>
          </p:nvPr>
        </p:nvSpPr>
        <p:spPr>
          <a:xfrm>
            <a:off x="7306200" y="6355080"/>
            <a:ext cx="2285640" cy="364680"/>
          </a:xfrm>
          <a:prstGeom prst="rect">
            <a:avLst/>
          </a:prstGeom>
          <a:noFill/>
          <a:ln w="0">
            <a:noFill/>
          </a:ln>
        </p:spPr>
        <p:txBody>
          <a:bodyPr anchor="ctr">
            <a:noAutofit/>
          </a:bodyPr>
          <a:lstStyle>
            <a:lvl1pPr algn="ctr">
              <a:lnSpc>
                <a:spcPct val="100000"/>
              </a:lnSpc>
              <a:buNone/>
              <a:defRPr b="0" lang="en-US" sz="1000" spc="-1" strike="noStrike">
                <a:solidFill>
                  <a:srgbClr val="8b8b8b"/>
                </a:solidFill>
                <a:latin typeface="Avenir Next LT Pro"/>
              </a:defRPr>
            </a:lvl1pPr>
          </a:lstStyle>
          <a:p>
            <a:pPr algn="ctr">
              <a:lnSpc>
                <a:spcPct val="100000"/>
              </a:lnSpc>
              <a:buNone/>
            </a:pPr>
            <a:r>
              <a:rPr b="0" lang="en-US" sz="1000" spc="-1" strike="noStrike">
                <a:solidFill>
                  <a:srgbClr val="8b8b8b"/>
                </a:solidFill>
                <a:latin typeface="Avenir Next LT Pro"/>
              </a:rPr>
              <a:t>&lt;footer&gt;</a:t>
            </a:r>
            <a:endParaRPr b="0" lang="en-US" sz="1000" spc="-1" strike="noStrike">
              <a:latin typeface="Times New Roman"/>
            </a:endParaRPr>
          </a:p>
        </p:txBody>
      </p:sp>
      <p:sp>
        <p:nvSpPr>
          <p:cNvPr id="109" name="PlaceHolder 4"/>
          <p:cNvSpPr>
            <a:spLocks noGrp="1"/>
          </p:cNvSpPr>
          <p:nvPr>
            <p:ph type="sldNum" idx="2"/>
          </p:nvPr>
        </p:nvSpPr>
        <p:spPr>
          <a:xfrm>
            <a:off x="10967400" y="6356520"/>
            <a:ext cx="456840" cy="364680"/>
          </a:xfrm>
          <a:prstGeom prst="rect">
            <a:avLst/>
          </a:prstGeom>
          <a:noFill/>
          <a:ln w="0">
            <a:noFill/>
          </a:ln>
        </p:spPr>
        <p:txBody>
          <a:bodyPr anchor="ctr">
            <a:noAutofit/>
          </a:bodyPr>
          <a:lstStyle>
            <a:lvl1pPr algn="r">
              <a:lnSpc>
                <a:spcPct val="100000"/>
              </a:lnSpc>
              <a:buNone/>
              <a:defRPr b="0" lang="en-US" sz="1000" spc="-1" strike="noStrike">
                <a:solidFill>
                  <a:srgbClr val="8b8b8b"/>
                </a:solidFill>
                <a:latin typeface="Avenir Next LT Pro"/>
              </a:defRPr>
            </a:lvl1pPr>
          </a:lstStyle>
          <a:p>
            <a:pPr algn="r">
              <a:lnSpc>
                <a:spcPct val="100000"/>
              </a:lnSpc>
              <a:buNone/>
            </a:pPr>
            <a:fld id="{53D436C1-3219-4C91-BB20-D673C9CDB34C}" type="slidenum">
              <a:rPr b="0" lang="en-US" sz="1000" spc="-1" strike="noStrike">
                <a:solidFill>
                  <a:srgbClr val="8b8b8b"/>
                </a:solidFill>
                <a:latin typeface="Avenir Next LT Pro"/>
              </a:rPr>
              <a:t>&lt;number&gt;</a:t>
            </a:fld>
            <a:endParaRPr b="0" lang="en-US" sz="1000" spc="-1" strike="noStrike">
              <a:latin typeface="Times New Roman"/>
            </a:endParaRPr>
          </a:p>
        </p:txBody>
      </p:sp>
      <p:sp>
        <p:nvSpPr>
          <p:cNvPr id="110" name="PlaceHolder 5"/>
          <p:cNvSpPr>
            <a:spLocks noGrp="1"/>
          </p:cNvSpPr>
          <p:nvPr>
            <p:ph type="dt" idx="3"/>
          </p:nvPr>
        </p:nvSpPr>
        <p:spPr>
          <a:xfrm>
            <a:off x="4833720" y="6353280"/>
            <a:ext cx="1096920" cy="364680"/>
          </a:xfrm>
          <a:prstGeom prst="rect">
            <a:avLst/>
          </a:prstGeom>
          <a:noFill/>
          <a:ln w="0">
            <a:noFill/>
          </a:ln>
        </p:spPr>
        <p:txBody>
          <a:bodyPr anchor="ctr">
            <a:noAutofit/>
          </a:bodyPr>
          <a:lstStyle>
            <a:lvl1pPr>
              <a:lnSpc>
                <a:spcPct val="100000"/>
              </a:lnSpc>
              <a:buNone/>
              <a:defRPr b="0" lang="en-US" sz="1000" spc="-1" strike="noStrike">
                <a:solidFill>
                  <a:srgbClr val="8b8b8b"/>
                </a:solidFill>
                <a:latin typeface="Avenir Next LT Pro"/>
              </a:defRPr>
            </a:lvl1pPr>
          </a:lstStyle>
          <a:p>
            <a:pPr>
              <a:lnSpc>
                <a:spcPct val="100000"/>
              </a:lnSpc>
              <a:buNone/>
            </a:pPr>
            <a:r>
              <a:rPr b="0" lang="en-US" sz="1000" spc="-1" strike="noStrike">
                <a:solidFill>
                  <a:srgbClr val="8b8b8b"/>
                </a:solidFill>
                <a:latin typeface="Avenir Next LT Pro"/>
              </a:rPr>
              <a:t>&lt;date/time&gt;</a:t>
            </a:r>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85e88"/>
        </a:solidFill>
      </p:bgPr>
    </p:bg>
    <p:spTree>
      <p:nvGrpSpPr>
        <p:cNvPr id="1" name=""/>
        <p:cNvGrpSpPr/>
        <p:nvPr/>
      </p:nvGrpSpPr>
      <p:grpSpPr>
        <a:xfrm>
          <a:off x="0" y="0"/>
          <a:ext cx="0" cy="0"/>
          <a:chOff x="0" y="0"/>
          <a:chExt cx="0" cy="0"/>
        </a:xfrm>
      </p:grpSpPr>
      <p:sp>
        <p:nvSpPr>
          <p:cNvPr id="147" name="PlaceHolder 1"/>
          <p:cNvSpPr>
            <a:spLocks noGrp="1"/>
          </p:cNvSpPr>
          <p:nvPr>
            <p:ph type="title"/>
          </p:nvPr>
        </p:nvSpPr>
        <p:spPr>
          <a:xfrm>
            <a:off x="762120" y="896040"/>
            <a:ext cx="6588720" cy="1988280"/>
          </a:xfrm>
          <a:prstGeom prst="rect">
            <a:avLst/>
          </a:prstGeom>
          <a:noFill/>
          <a:ln w="0">
            <a:noFill/>
          </a:ln>
        </p:spPr>
        <p:txBody>
          <a:bodyPr anchor="t">
            <a:noAutofit/>
          </a:bodyPr>
          <a:p>
            <a:pPr>
              <a:lnSpc>
                <a:spcPct val="90000"/>
              </a:lnSpc>
              <a:buNone/>
            </a:pPr>
            <a:r>
              <a:rPr b="1" lang="en-US" sz="4400" spc="-1" strike="noStrike" cap="all">
                <a:solidFill>
                  <a:srgbClr val="f8f0e3"/>
                </a:solidFill>
                <a:latin typeface="Avenir Next LT Pro"/>
              </a:rPr>
              <a:t>CLICK TO ADD TITLE</a:t>
            </a:r>
            <a:endParaRPr b="0" lang="en-US" sz="4400" spc="-1" strike="noStrike">
              <a:solidFill>
                <a:srgbClr val="000000"/>
              </a:solidFill>
              <a:latin typeface="Avenir Next LT Pro"/>
            </a:endParaRPr>
          </a:p>
        </p:txBody>
      </p:sp>
      <p:grpSp>
        <p:nvGrpSpPr>
          <p:cNvPr id="148" name="Group 2"/>
          <p:cNvGrpSpPr/>
          <p:nvPr/>
        </p:nvGrpSpPr>
        <p:grpSpPr>
          <a:xfrm>
            <a:off x="8127360" y="-9000"/>
            <a:ext cx="4068720" cy="6866640"/>
            <a:chOff x="8127360" y="-9000"/>
            <a:chExt cx="4068720" cy="6866640"/>
          </a:xfrm>
        </p:grpSpPr>
        <p:sp>
          <p:nvSpPr>
            <p:cNvPr id="149" name="Rectangle 10"/>
            <p:cNvSpPr/>
            <p:nvPr/>
          </p:nvSpPr>
          <p:spPr>
            <a:xfrm>
              <a:off x="10162080" y="2014560"/>
              <a:ext cx="2029680" cy="20296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150" name="Rectangle 23"/>
            <p:cNvSpPr/>
            <p:nvPr/>
          </p:nvSpPr>
          <p:spPr>
            <a:xfrm rot="5400000">
              <a:off x="10160640" y="2024640"/>
              <a:ext cx="2029680" cy="2029680"/>
            </a:xfrm>
            <a:custGeom>
              <a:avLst/>
              <a:gdLst/>
              <a:ah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51" name="Rectangle 8"/>
            <p:cNvSpPr/>
            <p:nvPr/>
          </p:nvSpPr>
          <p:spPr>
            <a:xfrm>
              <a:off x="10162080" y="0"/>
              <a:ext cx="2029680" cy="2029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pic>
          <p:nvPicPr>
            <p:cNvPr id="152" name="Graphic 7" descr=""/>
            <p:cNvPicPr/>
            <p:nvPr/>
          </p:nvPicPr>
          <p:blipFill>
            <a:blip r:embed="rId2"/>
            <a:stretch/>
          </p:blipFill>
          <p:spPr>
            <a:xfrm rot="10800000">
              <a:off x="10162440" y="360"/>
              <a:ext cx="2029680" cy="2029680"/>
            </a:xfrm>
            <a:prstGeom prst="rect">
              <a:avLst/>
            </a:prstGeom>
            <a:ln w="0">
              <a:noFill/>
            </a:ln>
          </p:spPr>
        </p:pic>
        <p:sp>
          <p:nvSpPr>
            <p:cNvPr id="153" name="Rectangle 6"/>
            <p:cNvSpPr/>
            <p:nvPr/>
          </p:nvSpPr>
          <p:spPr>
            <a:xfrm>
              <a:off x="8139240" y="-7200"/>
              <a:ext cx="2029680" cy="2029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154" name="Rectangle 31"/>
            <p:cNvSpPr/>
            <p:nvPr/>
          </p:nvSpPr>
          <p:spPr>
            <a:xfrm flipH="1">
              <a:off x="8127360" y="4807800"/>
              <a:ext cx="2032560" cy="20296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55" name="Rectangle 33"/>
            <p:cNvSpPr/>
            <p:nvPr/>
          </p:nvSpPr>
          <p:spPr>
            <a:xfrm>
              <a:off x="10160640" y="4041360"/>
              <a:ext cx="2029680" cy="2029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156" name="Picture 34" descr="A black and white striped pattern&#10;&#10;Description automatically generated with low confidence"/>
            <p:cNvPicPr/>
            <p:nvPr/>
          </p:nvPicPr>
          <p:blipFill>
            <a:blip r:embed="rId3"/>
            <a:stretch/>
          </p:blipFill>
          <p:spPr>
            <a:xfrm>
              <a:off x="10177200" y="5079600"/>
              <a:ext cx="2018880" cy="999000"/>
            </a:xfrm>
            <a:prstGeom prst="rect">
              <a:avLst/>
            </a:prstGeom>
            <a:ln w="0">
              <a:noFill/>
            </a:ln>
          </p:spPr>
        </p:pic>
        <p:pic>
          <p:nvPicPr>
            <p:cNvPr id="157" name="Graphic 35" descr=""/>
            <p:cNvPicPr/>
            <p:nvPr/>
          </p:nvPicPr>
          <p:blipFill>
            <a:blip r:embed="rId4"/>
            <a:stretch/>
          </p:blipFill>
          <p:spPr>
            <a:xfrm rot="10800000">
              <a:off x="8139960" y="-9000"/>
              <a:ext cx="2029680" cy="2029680"/>
            </a:xfrm>
            <a:prstGeom prst="rect">
              <a:avLst/>
            </a:prstGeom>
            <a:ln w="0">
              <a:noFill/>
            </a:ln>
          </p:spPr>
        </p:pic>
        <p:sp>
          <p:nvSpPr>
            <p:cNvPr id="158" name="Rectangle 36"/>
            <p:cNvSpPr/>
            <p:nvPr/>
          </p:nvSpPr>
          <p:spPr>
            <a:xfrm>
              <a:off x="10158840" y="6016680"/>
              <a:ext cx="2029680" cy="8409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159" name="Graphic 37" descr=""/>
            <p:cNvPicPr/>
            <p:nvPr/>
          </p:nvPicPr>
          <p:blipFill>
            <a:blip r:embed="rId5"/>
            <a:stretch/>
          </p:blipFill>
          <p:spPr>
            <a:xfrm>
              <a:off x="8131320" y="4827960"/>
              <a:ext cx="2029680" cy="2029680"/>
            </a:xfrm>
            <a:prstGeom prst="rect">
              <a:avLst/>
            </a:prstGeom>
            <a:ln w="0">
              <a:noFill/>
            </a:ln>
          </p:spPr>
        </p:pic>
        <p:grpSp>
          <p:nvGrpSpPr>
            <p:cNvPr id="160" name="Group 39"/>
            <p:cNvGrpSpPr/>
            <p:nvPr/>
          </p:nvGrpSpPr>
          <p:grpSpPr>
            <a:xfrm>
              <a:off x="8227800" y="2092680"/>
              <a:ext cx="1919880" cy="1919880"/>
              <a:chOff x="8227800" y="2092680"/>
              <a:chExt cx="1919880" cy="1919880"/>
            </a:xfrm>
          </p:grpSpPr>
          <p:grpSp>
            <p:nvGrpSpPr>
              <p:cNvPr id="161" name="Group 40"/>
              <p:cNvGrpSpPr/>
              <p:nvPr/>
            </p:nvGrpSpPr>
            <p:grpSpPr>
              <a:xfrm>
                <a:off x="8227800" y="2092680"/>
                <a:ext cx="1919880" cy="1919880"/>
                <a:chOff x="8227800" y="2092680"/>
                <a:chExt cx="1919880" cy="1919880"/>
              </a:xfrm>
            </p:grpSpPr>
            <p:grpSp>
              <p:nvGrpSpPr>
                <p:cNvPr id="162" name="Group 42"/>
                <p:cNvGrpSpPr/>
                <p:nvPr/>
              </p:nvGrpSpPr>
              <p:grpSpPr>
                <a:xfrm>
                  <a:off x="8227800" y="2092680"/>
                  <a:ext cx="1919880" cy="1919880"/>
                  <a:chOff x="8227800" y="2092680"/>
                  <a:chExt cx="1919880" cy="1919880"/>
                </a:xfrm>
              </p:grpSpPr>
              <p:grpSp>
                <p:nvGrpSpPr>
                  <p:cNvPr id="163" name="Group 48"/>
                  <p:cNvGrpSpPr/>
                  <p:nvPr/>
                </p:nvGrpSpPr>
                <p:grpSpPr>
                  <a:xfrm>
                    <a:off x="8227800" y="2092680"/>
                    <a:ext cx="1919880" cy="1919880"/>
                    <a:chOff x="8227800" y="2092680"/>
                    <a:chExt cx="1919880" cy="1919880"/>
                  </a:xfrm>
                </p:grpSpPr>
                <p:grpSp>
                  <p:nvGrpSpPr>
                    <p:cNvPr id="164" name="Group 50"/>
                    <p:cNvGrpSpPr/>
                    <p:nvPr/>
                  </p:nvGrpSpPr>
                  <p:grpSpPr>
                    <a:xfrm>
                      <a:off x="8227800" y="2092680"/>
                      <a:ext cx="1919880" cy="1919880"/>
                      <a:chOff x="8227800" y="2092680"/>
                      <a:chExt cx="1919880" cy="1919880"/>
                    </a:xfrm>
                  </p:grpSpPr>
                  <p:grpSp>
                    <p:nvGrpSpPr>
                      <p:cNvPr id="165" name="Group 52"/>
                      <p:cNvGrpSpPr/>
                      <p:nvPr/>
                    </p:nvGrpSpPr>
                    <p:grpSpPr>
                      <a:xfrm>
                        <a:off x="8227800" y="2092680"/>
                        <a:ext cx="1919880" cy="1919880"/>
                        <a:chOff x="8227800" y="2092680"/>
                        <a:chExt cx="1919880" cy="1919880"/>
                      </a:xfrm>
                    </p:grpSpPr>
                    <p:grpSp>
                      <p:nvGrpSpPr>
                        <p:cNvPr id="166" name="Group 54"/>
                        <p:cNvGrpSpPr/>
                        <p:nvPr/>
                      </p:nvGrpSpPr>
                      <p:grpSpPr>
                        <a:xfrm>
                          <a:off x="8227800" y="2092680"/>
                          <a:ext cx="1919880" cy="1919880"/>
                          <a:chOff x="8227800" y="2092680"/>
                          <a:chExt cx="1919880" cy="1919880"/>
                        </a:xfrm>
                      </p:grpSpPr>
                      <p:grpSp>
                        <p:nvGrpSpPr>
                          <p:cNvPr id="167" name="Group 56"/>
                          <p:cNvGrpSpPr/>
                          <p:nvPr/>
                        </p:nvGrpSpPr>
                        <p:grpSpPr>
                          <a:xfrm>
                            <a:off x="8227800" y="2092680"/>
                            <a:ext cx="1919880" cy="1919880"/>
                            <a:chOff x="8227800" y="2092680"/>
                            <a:chExt cx="1919880" cy="1919880"/>
                          </a:xfrm>
                        </p:grpSpPr>
                        <p:sp>
                          <p:nvSpPr>
                            <p:cNvPr id="168" name="Oval 58"/>
                            <p:cNvSpPr/>
                            <p:nvPr/>
                          </p:nvSpPr>
                          <p:spPr>
                            <a:xfrm>
                              <a:off x="8227800" y="2092680"/>
                              <a:ext cx="1919880" cy="191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169" name="Oval 59"/>
                            <p:cNvSpPr/>
                            <p:nvPr/>
                          </p:nvSpPr>
                          <p:spPr>
                            <a:xfrm>
                              <a:off x="8299800" y="2164680"/>
                              <a:ext cx="1775880" cy="177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70" name="Oval 57"/>
                          <p:cNvSpPr/>
                          <p:nvPr/>
                        </p:nvSpPr>
                        <p:spPr>
                          <a:xfrm>
                            <a:off x="8371800" y="2236680"/>
                            <a:ext cx="1631880" cy="163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71" name="Oval 55"/>
                        <p:cNvSpPr/>
                        <p:nvPr/>
                      </p:nvSpPr>
                      <p:spPr>
                        <a:xfrm>
                          <a:off x="8443800" y="2308680"/>
                          <a:ext cx="1487880" cy="148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72" name="Oval 53"/>
                      <p:cNvSpPr/>
                      <p:nvPr/>
                    </p:nvSpPr>
                    <p:spPr>
                      <a:xfrm>
                        <a:off x="8515800" y="2380680"/>
                        <a:ext cx="1343880" cy="134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73" name="Oval 51"/>
                    <p:cNvSpPr/>
                    <p:nvPr/>
                  </p:nvSpPr>
                  <p:spPr>
                    <a:xfrm>
                      <a:off x="8587800" y="2452680"/>
                      <a:ext cx="1199880" cy="119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74" name="Oval 49"/>
                  <p:cNvSpPr/>
                  <p:nvPr/>
                </p:nvSpPr>
                <p:spPr>
                  <a:xfrm>
                    <a:off x="8659800" y="2524680"/>
                    <a:ext cx="1055880" cy="105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75" name="Oval 43"/>
                <p:cNvSpPr/>
                <p:nvPr/>
              </p:nvSpPr>
              <p:spPr>
                <a:xfrm>
                  <a:off x="8731800" y="2596680"/>
                  <a:ext cx="911880" cy="91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176" name="Oval 44"/>
                <p:cNvSpPr/>
                <p:nvPr/>
              </p:nvSpPr>
              <p:spPr>
                <a:xfrm>
                  <a:off x="8803800" y="2668680"/>
                  <a:ext cx="767880" cy="76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177" name="Oval 45"/>
                <p:cNvSpPr/>
                <p:nvPr/>
              </p:nvSpPr>
              <p:spPr>
                <a:xfrm>
                  <a:off x="8875800" y="2740680"/>
                  <a:ext cx="623880" cy="62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178" name="Oval 46"/>
                <p:cNvSpPr/>
                <p:nvPr/>
              </p:nvSpPr>
              <p:spPr>
                <a:xfrm>
                  <a:off x="8947800" y="2812680"/>
                  <a:ext cx="479880" cy="47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179" name="Oval 47"/>
                <p:cNvSpPr/>
                <p:nvPr/>
              </p:nvSpPr>
              <p:spPr>
                <a:xfrm>
                  <a:off x="9019800" y="2884680"/>
                  <a:ext cx="335520" cy="335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80" name="Oval 41"/>
              <p:cNvSpPr/>
              <p:nvPr/>
            </p:nvSpPr>
            <p:spPr>
              <a:xfrm>
                <a:off x="9091800" y="2956680"/>
                <a:ext cx="191520" cy="191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181" name="Rectangle 60"/>
            <p:cNvSpPr/>
            <p:nvPr/>
          </p:nvSpPr>
          <p:spPr>
            <a:xfrm>
              <a:off x="8138160" y="4046040"/>
              <a:ext cx="2029680" cy="822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p:style>
        </p:sp>
        <p:sp>
          <p:nvSpPr>
            <p:cNvPr id="182" name="Freeform: Shape 61"/>
            <p:cNvSpPr/>
            <p:nvPr/>
          </p:nvSpPr>
          <p:spPr>
            <a:xfrm>
              <a:off x="8138160" y="2030040"/>
              <a:ext cx="1014480" cy="2011320"/>
            </a:xfrm>
            <a:custGeom>
              <a:avLst/>
              <a:gdLst/>
              <a:ah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sp>
          <p:nvSpPr>
            <p:cNvPr id="183" name="Straight Connector 62"/>
            <p:cNvSpPr/>
            <p:nvPr/>
          </p:nvSpPr>
          <p:spPr>
            <a:xfrm>
              <a:off x="8138160" y="2012040"/>
              <a:ext cx="3044880" cy="0"/>
            </a:xfrm>
            <a:prstGeom prst="line">
              <a:avLst/>
            </a:prstGeom>
            <a:ln w="38100">
              <a:solidFill>
                <a:srgbClr val="f8f0e3"/>
              </a:solidFill>
            </a:ln>
          </p:spPr>
          <p:style>
            <a:lnRef idx="1">
              <a:schemeClr val="accent1"/>
            </a:lnRef>
            <a:fillRef idx="0">
              <a:schemeClr val="accent1"/>
            </a:fillRef>
            <a:effectRef idx="0">
              <a:schemeClr val="accent1"/>
            </a:effectRef>
            <a:fontRef idx="minor"/>
          </p:style>
        </p:sp>
        <p:sp>
          <p:nvSpPr>
            <p:cNvPr id="184" name="Oval 63"/>
            <p:cNvSpPr/>
            <p:nvPr/>
          </p:nvSpPr>
          <p:spPr>
            <a:xfrm>
              <a:off x="11055240" y="1874880"/>
              <a:ext cx="273960" cy="2739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p:style>
        </p:sp>
      </p:grpSp>
      <p:sp>
        <p:nvSpPr>
          <p:cNvPr id="185" name="PlaceHolder 2"/>
          <p:cNvSpPr>
            <a:spLocks noGrp="1"/>
          </p:cNvSpPr>
          <p:nvPr>
            <p:ph type="dt" idx="4"/>
          </p:nvPr>
        </p:nvSpPr>
        <p:spPr>
          <a:xfrm>
            <a:off x="761400" y="6355080"/>
            <a:ext cx="1096920" cy="364680"/>
          </a:xfrm>
          <a:prstGeom prst="rect">
            <a:avLst/>
          </a:prstGeom>
          <a:noFill/>
          <a:ln w="0">
            <a:noFill/>
          </a:ln>
        </p:spPr>
        <p:txBody>
          <a:bodyPr anchor="ctr">
            <a:noAutofit/>
          </a:bodyPr>
          <a:lstStyle>
            <a:lvl1pPr>
              <a:lnSpc>
                <a:spcPct val="100000"/>
              </a:lnSpc>
              <a:buNone/>
              <a:defRPr b="0" lang="en-US" sz="1000" spc="-1" strike="noStrike">
                <a:solidFill>
                  <a:srgbClr val="ffffff"/>
                </a:solidFill>
                <a:latin typeface="Avenir Next LT Pro"/>
              </a:defRPr>
            </a:lvl1pPr>
          </a:lstStyle>
          <a:p>
            <a:pPr>
              <a:lnSpc>
                <a:spcPct val="100000"/>
              </a:lnSpc>
              <a:buNone/>
            </a:pPr>
            <a:r>
              <a:rPr b="0" lang="en-US" sz="1000" spc="-1" strike="noStrike">
                <a:solidFill>
                  <a:srgbClr val="ffffff"/>
                </a:solidFill>
                <a:latin typeface="Avenir Next LT Pro"/>
              </a:rPr>
              <a:t>&lt;date/time&gt;</a:t>
            </a:r>
            <a:endParaRPr b="0" lang="en-US" sz="1000" spc="-1" strike="noStrike">
              <a:latin typeface="Times New Roman"/>
            </a:endParaRPr>
          </a:p>
        </p:txBody>
      </p:sp>
      <p:sp>
        <p:nvSpPr>
          <p:cNvPr id="186" name="PlaceHolder 3"/>
          <p:cNvSpPr>
            <a:spLocks noGrp="1"/>
          </p:cNvSpPr>
          <p:nvPr>
            <p:ph type="ftr" idx="5"/>
          </p:nvPr>
        </p:nvSpPr>
        <p:spPr>
          <a:xfrm>
            <a:off x="5499720" y="6355080"/>
            <a:ext cx="2285640" cy="364680"/>
          </a:xfrm>
          <a:prstGeom prst="rect">
            <a:avLst/>
          </a:prstGeom>
          <a:noFill/>
          <a:ln w="0">
            <a:noFill/>
          </a:ln>
        </p:spPr>
        <p:txBody>
          <a:bodyPr anchor="ctr">
            <a:noAutofit/>
          </a:bodyPr>
          <a:lstStyle>
            <a:lvl1pPr algn="ctr">
              <a:lnSpc>
                <a:spcPct val="100000"/>
              </a:lnSpc>
              <a:buNone/>
              <a:defRPr b="0" lang="en-US" sz="1000" spc="-1" strike="noStrike">
                <a:solidFill>
                  <a:srgbClr val="ffffff"/>
                </a:solidFill>
                <a:latin typeface="Avenir Next LT Pro"/>
              </a:defRPr>
            </a:lvl1pPr>
          </a:lstStyle>
          <a:p>
            <a:pPr algn="ctr">
              <a:lnSpc>
                <a:spcPct val="100000"/>
              </a:lnSpc>
              <a:buNone/>
            </a:pPr>
            <a:r>
              <a:rPr b="0" lang="en-US" sz="1000" spc="-1" strike="noStrike">
                <a:solidFill>
                  <a:srgbClr val="ffffff"/>
                </a:solidFill>
                <a:latin typeface="Avenir Next LT Pro"/>
              </a:rPr>
              <a:t>&lt;footer&gt;</a:t>
            </a:r>
            <a:endParaRPr b="0" lang="en-US" sz="1000" spc="-1" strike="noStrike">
              <a:latin typeface="Times New Roman"/>
            </a:endParaRPr>
          </a:p>
        </p:txBody>
      </p:sp>
      <p:sp>
        <p:nvSpPr>
          <p:cNvPr id="187" name="PlaceHolder 4"/>
          <p:cNvSpPr>
            <a:spLocks noGrp="1"/>
          </p:cNvSpPr>
          <p:nvPr>
            <p:ph type="sldNum" idx="6"/>
          </p:nvPr>
        </p:nvSpPr>
        <p:spPr>
          <a:xfrm>
            <a:off x="11274120" y="6355080"/>
            <a:ext cx="456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Avenir Next LT Pro"/>
              </a:defRPr>
            </a:lvl1pPr>
          </a:lstStyle>
          <a:p>
            <a:pPr algn="r">
              <a:lnSpc>
                <a:spcPct val="100000"/>
              </a:lnSpc>
              <a:buNone/>
            </a:pPr>
            <a:fld id="{19DE2CAD-70F7-4692-845E-B523FFBAB39E}" type="slidenum">
              <a:rPr b="0" lang="en-US" sz="1000" spc="-1" strike="noStrike">
                <a:solidFill>
                  <a:srgbClr val="ffffff"/>
                </a:solidFill>
                <a:latin typeface="Avenir Next LT Pro"/>
              </a:rPr>
              <a:t>&lt;number&gt;</a:t>
            </a:fld>
            <a:endParaRPr b="0" lang="en-US" sz="1000" spc="-1" strike="noStrike">
              <a:latin typeface="Times New Roman"/>
            </a:endParaRPr>
          </a:p>
        </p:txBody>
      </p:sp>
      <p:sp>
        <p:nvSpPr>
          <p:cNvPr id="188" name="PlaceHolder 5"/>
          <p:cNvSpPr>
            <a:spLocks noGrp="1"/>
          </p:cNvSpPr>
          <p:nvPr>
            <p:ph type="body"/>
          </p:nvPr>
        </p:nvSpPr>
        <p:spPr>
          <a:xfrm>
            <a:off x="762120" y="3058920"/>
            <a:ext cx="6597000" cy="3295800"/>
          </a:xfrm>
          <a:prstGeom prst="rect">
            <a:avLst/>
          </a:prstGeom>
          <a:noFill/>
          <a:ln w="0">
            <a:noFill/>
          </a:ln>
        </p:spPr>
        <p:txBody>
          <a:bodyPr anchor="t">
            <a:normAutofit/>
          </a:bodyPr>
          <a:p>
            <a:pPr>
              <a:lnSpc>
                <a:spcPts val="2001"/>
              </a:lnSpc>
              <a:spcAft>
                <a:spcPts val="1199"/>
              </a:spcAft>
              <a:buNone/>
              <a:tabLst>
                <a:tab algn="l" pos="0"/>
              </a:tabLst>
            </a:pPr>
            <a:r>
              <a:rPr b="0" lang="en-US" sz="1800" spc="-1" strike="noStrike">
                <a:solidFill>
                  <a:srgbClr val="ffffff"/>
                </a:solidFill>
                <a:latin typeface="Avenir Next LT Pro"/>
              </a:rPr>
              <a:t>Click to add content</a:t>
            </a:r>
            <a:endParaRPr b="0" lang="en-US" sz="1800" spc="-1" strike="noStrike">
              <a:solidFill>
                <a:srgbClr val="000000"/>
              </a:solidFill>
              <a:latin typeface="Avenir Next LT Pro"/>
            </a:endParaRPr>
          </a:p>
          <a:p>
            <a:pPr lvl="1" marL="457200" indent="-228600">
              <a:lnSpc>
                <a:spcPts val="2001"/>
              </a:lnSpc>
              <a:spcAft>
                <a:spcPts val="1199"/>
              </a:spcAft>
              <a:buClr>
                <a:srgbClr val="ffffff"/>
              </a:buClr>
              <a:buFont typeface="Arial"/>
              <a:buChar char="•"/>
              <a:tabLst>
                <a:tab algn="l" pos="0"/>
              </a:tabLst>
            </a:pPr>
            <a:r>
              <a:rPr b="0" lang="en-US" sz="1800" spc="-1" strike="noStrike">
                <a:solidFill>
                  <a:srgbClr val="ffffff"/>
                </a:solidFill>
                <a:latin typeface="Avenir Next LT Pro"/>
              </a:rPr>
              <a:t>Second level</a:t>
            </a:r>
            <a:endParaRPr b="0" lang="en-US" sz="1800" spc="-1" strike="noStrike">
              <a:solidFill>
                <a:srgbClr val="000000"/>
              </a:solidFill>
              <a:latin typeface="Avenir Next LT Pro"/>
            </a:endParaRPr>
          </a:p>
          <a:p>
            <a:pPr lvl="2" marL="914400" indent="-228600">
              <a:lnSpc>
                <a:spcPts val="2001"/>
              </a:lnSpc>
              <a:spcAft>
                <a:spcPts val="1199"/>
              </a:spcAft>
              <a:buClr>
                <a:srgbClr val="ffffff"/>
              </a:buClr>
              <a:buFont typeface="Arial"/>
              <a:buChar char="•"/>
              <a:tabLst>
                <a:tab algn="l" pos="0"/>
              </a:tabLst>
            </a:pPr>
            <a:r>
              <a:rPr b="0" lang="en-US" sz="1800" spc="-1" strike="noStrike">
                <a:solidFill>
                  <a:srgbClr val="ffffff"/>
                </a:solidFill>
                <a:latin typeface="Avenir Next LT Pro"/>
              </a:rPr>
              <a:t>Third level</a:t>
            </a:r>
            <a:endParaRPr b="0" lang="en-US" sz="1800" spc="-1" strike="noStrike">
              <a:solidFill>
                <a:srgbClr val="000000"/>
              </a:solidFill>
              <a:latin typeface="Avenir Next LT Pro"/>
            </a:endParaRPr>
          </a:p>
          <a:p>
            <a:pPr lvl="3" marL="1371600" indent="-228600">
              <a:lnSpc>
                <a:spcPts val="2001"/>
              </a:lnSpc>
              <a:spcAft>
                <a:spcPts val="1199"/>
              </a:spcAft>
              <a:buClr>
                <a:srgbClr val="ffffff"/>
              </a:buClr>
              <a:buFont typeface="Arial"/>
              <a:buChar char="•"/>
              <a:tabLst>
                <a:tab algn="l" pos="0"/>
              </a:tabLst>
            </a:pPr>
            <a:r>
              <a:rPr b="0" lang="en-US" sz="1800" spc="-1" strike="noStrike">
                <a:solidFill>
                  <a:srgbClr val="ffffff"/>
                </a:solidFill>
                <a:latin typeface="Avenir Next LT Pro"/>
              </a:rPr>
              <a:t>Fourth level</a:t>
            </a:r>
            <a:endParaRPr b="0" lang="en-US" sz="1800" spc="-1" strike="noStrike">
              <a:solidFill>
                <a:srgbClr val="000000"/>
              </a:solidFill>
              <a:latin typeface="Avenir Next LT Pro"/>
            </a:endParaRPr>
          </a:p>
          <a:p>
            <a:pPr lvl="4" marL="1828800" indent="-228600">
              <a:lnSpc>
                <a:spcPts val="2001"/>
              </a:lnSpc>
              <a:spcAft>
                <a:spcPts val="1199"/>
              </a:spcAft>
              <a:buClr>
                <a:srgbClr val="ffffff"/>
              </a:buClr>
              <a:buFont typeface="Arial"/>
              <a:buChar char="•"/>
              <a:tabLst>
                <a:tab algn="l" pos="0"/>
              </a:tabLst>
            </a:pPr>
            <a:r>
              <a:rPr b="0" lang="en-US" sz="1800" spc="-1" strike="noStrike">
                <a:solidFill>
                  <a:srgbClr val="ffffff"/>
                </a:solidFill>
                <a:latin typeface="Avenir Next LT Pro"/>
              </a:rPr>
              <a:t>Fifth level</a:t>
            </a:r>
            <a:endParaRPr b="0" lang="en-US" sz="1800" spc="-1" strike="noStrike">
              <a:solidFill>
                <a:srgbClr val="000000"/>
              </a:solidFill>
              <a:latin typeface="Avenir Next LT Pro"/>
            </a:endParaRPr>
          </a:p>
        </p:txBody>
      </p:sp>
    </p:spTree>
  </p:cSld>
  <p:clrMap bg1="lt1" bg2="lt2" tx1="dk1" tx2="dk2" accent1="accent1" accent2="accent2" accent3="accent3" accent4="accent4" accent5="accent5" accent6="accent6" hlink="hlink" folHlink="folHlink"/>
  <p:sldLayoutIdLst>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85e88"/>
        </a:solidFill>
      </p:bgPr>
    </p:bg>
    <p:spTree>
      <p:nvGrpSpPr>
        <p:cNvPr id="1" name=""/>
        <p:cNvGrpSpPr/>
        <p:nvPr/>
      </p:nvGrpSpPr>
      <p:grpSpPr>
        <a:xfrm>
          <a:off x="0" y="0"/>
          <a:ext cx="0" cy="0"/>
          <a:chOff x="0" y="0"/>
          <a:chExt cx="0" cy="0"/>
        </a:xfrm>
      </p:grpSpPr>
      <p:sp>
        <p:nvSpPr>
          <p:cNvPr id="225" name="PlaceHolder 1"/>
          <p:cNvSpPr>
            <a:spLocks noGrp="1"/>
          </p:cNvSpPr>
          <p:nvPr>
            <p:ph type="title"/>
          </p:nvPr>
        </p:nvSpPr>
        <p:spPr>
          <a:xfrm>
            <a:off x="4833720" y="544320"/>
            <a:ext cx="6594480" cy="3444840"/>
          </a:xfrm>
          <a:prstGeom prst="rect">
            <a:avLst/>
          </a:prstGeom>
          <a:noFill/>
          <a:ln w="0">
            <a:noFill/>
          </a:ln>
        </p:spPr>
        <p:txBody>
          <a:bodyPr anchor="b">
            <a:normAutofit/>
          </a:bodyPr>
          <a:p>
            <a:pPr>
              <a:lnSpc>
                <a:spcPct val="90000"/>
              </a:lnSpc>
              <a:buNone/>
            </a:pPr>
            <a:r>
              <a:rPr b="1" lang="en-US" sz="4800" spc="-1" strike="noStrike" cap="all">
                <a:solidFill>
                  <a:srgbClr val="f8f0e3"/>
                </a:solidFill>
                <a:latin typeface="Avenir Next LT Pro"/>
              </a:rPr>
              <a:t>Click to add title</a:t>
            </a:r>
            <a:endParaRPr b="0" lang="en-US" sz="4800" spc="-1" strike="noStrike">
              <a:solidFill>
                <a:srgbClr val="000000"/>
              </a:solidFill>
              <a:latin typeface="Avenir Next LT Pro"/>
            </a:endParaRPr>
          </a:p>
        </p:txBody>
      </p:sp>
      <p:grpSp>
        <p:nvGrpSpPr>
          <p:cNvPr id="226" name="Group 3"/>
          <p:cNvGrpSpPr/>
          <p:nvPr/>
        </p:nvGrpSpPr>
        <p:grpSpPr>
          <a:xfrm>
            <a:off x="360" y="2029320"/>
            <a:ext cx="4068720" cy="4828320"/>
            <a:chOff x="360" y="2029320"/>
            <a:chExt cx="4068720" cy="4828320"/>
          </a:xfrm>
        </p:grpSpPr>
        <p:sp>
          <p:nvSpPr>
            <p:cNvPr id="227" name="Rectangle 6"/>
            <p:cNvSpPr/>
            <p:nvPr/>
          </p:nvSpPr>
          <p:spPr>
            <a:xfrm flipH="1">
              <a:off x="9720" y="4051440"/>
              <a:ext cx="2032560" cy="2029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28" name="Rectangle 23"/>
            <p:cNvSpPr/>
            <p:nvPr/>
          </p:nvSpPr>
          <p:spPr>
            <a:xfrm>
              <a:off x="2039400" y="4061880"/>
              <a:ext cx="2029680" cy="2029680"/>
            </a:xfrm>
            <a:custGeom>
              <a:avLst/>
              <a:gdLst/>
              <a:ah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p:style>
        </p:sp>
        <p:sp>
          <p:nvSpPr>
            <p:cNvPr id="229" name="Rectangle 8"/>
            <p:cNvSpPr/>
            <p:nvPr/>
          </p:nvSpPr>
          <p:spPr>
            <a:xfrm>
              <a:off x="2037960" y="6082920"/>
              <a:ext cx="2029680" cy="7747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230" name="Graphic 12" descr=""/>
            <p:cNvPicPr/>
            <p:nvPr/>
          </p:nvPicPr>
          <p:blipFill>
            <a:blip r:embed="rId2"/>
            <a:stretch/>
          </p:blipFill>
          <p:spPr>
            <a:xfrm rot="10800000">
              <a:off x="360" y="2029320"/>
              <a:ext cx="2029680" cy="2029680"/>
            </a:xfrm>
            <a:prstGeom prst="rect">
              <a:avLst/>
            </a:prstGeom>
            <a:ln w="0">
              <a:noFill/>
            </a:ln>
          </p:spPr>
        </p:pic>
        <p:grpSp>
          <p:nvGrpSpPr>
            <p:cNvPr id="231" name="Group 18"/>
            <p:cNvGrpSpPr/>
            <p:nvPr/>
          </p:nvGrpSpPr>
          <p:grpSpPr>
            <a:xfrm>
              <a:off x="110160" y="4129920"/>
              <a:ext cx="1919880" cy="1919880"/>
              <a:chOff x="110160" y="4129920"/>
              <a:chExt cx="1919880" cy="1919880"/>
            </a:xfrm>
          </p:grpSpPr>
          <p:grpSp>
            <p:nvGrpSpPr>
              <p:cNvPr id="232" name="Group 19"/>
              <p:cNvGrpSpPr/>
              <p:nvPr/>
            </p:nvGrpSpPr>
            <p:grpSpPr>
              <a:xfrm>
                <a:off x="110160" y="4129920"/>
                <a:ext cx="1919880" cy="1919880"/>
                <a:chOff x="110160" y="4129920"/>
                <a:chExt cx="1919880" cy="1919880"/>
              </a:xfrm>
            </p:grpSpPr>
            <p:grpSp>
              <p:nvGrpSpPr>
                <p:cNvPr id="233" name="Group 21"/>
                <p:cNvGrpSpPr/>
                <p:nvPr/>
              </p:nvGrpSpPr>
              <p:grpSpPr>
                <a:xfrm>
                  <a:off x="110160" y="4129920"/>
                  <a:ext cx="1919880" cy="1919880"/>
                  <a:chOff x="110160" y="4129920"/>
                  <a:chExt cx="1919880" cy="1919880"/>
                </a:xfrm>
              </p:grpSpPr>
              <p:grpSp>
                <p:nvGrpSpPr>
                  <p:cNvPr id="234" name="Group 28"/>
                  <p:cNvGrpSpPr/>
                  <p:nvPr/>
                </p:nvGrpSpPr>
                <p:grpSpPr>
                  <a:xfrm>
                    <a:off x="110160" y="4129920"/>
                    <a:ext cx="1919880" cy="1919880"/>
                    <a:chOff x="110160" y="4129920"/>
                    <a:chExt cx="1919880" cy="1919880"/>
                  </a:xfrm>
                </p:grpSpPr>
                <p:grpSp>
                  <p:nvGrpSpPr>
                    <p:cNvPr id="235" name="Group 30"/>
                    <p:cNvGrpSpPr/>
                    <p:nvPr/>
                  </p:nvGrpSpPr>
                  <p:grpSpPr>
                    <a:xfrm>
                      <a:off x="110160" y="4129920"/>
                      <a:ext cx="1919880" cy="1919880"/>
                      <a:chOff x="110160" y="4129920"/>
                      <a:chExt cx="1919880" cy="1919880"/>
                    </a:xfrm>
                  </p:grpSpPr>
                  <p:grpSp>
                    <p:nvGrpSpPr>
                      <p:cNvPr id="236" name="Group 32"/>
                      <p:cNvGrpSpPr/>
                      <p:nvPr/>
                    </p:nvGrpSpPr>
                    <p:grpSpPr>
                      <a:xfrm>
                        <a:off x="110160" y="4129920"/>
                        <a:ext cx="1919880" cy="1919880"/>
                        <a:chOff x="110160" y="4129920"/>
                        <a:chExt cx="1919880" cy="1919880"/>
                      </a:xfrm>
                    </p:grpSpPr>
                    <p:grpSp>
                      <p:nvGrpSpPr>
                        <p:cNvPr id="237" name="Group 34"/>
                        <p:cNvGrpSpPr/>
                        <p:nvPr/>
                      </p:nvGrpSpPr>
                      <p:grpSpPr>
                        <a:xfrm>
                          <a:off x="110160" y="4129920"/>
                          <a:ext cx="1919880" cy="1919880"/>
                          <a:chOff x="110160" y="4129920"/>
                          <a:chExt cx="1919880" cy="1919880"/>
                        </a:xfrm>
                      </p:grpSpPr>
                      <p:grpSp>
                        <p:nvGrpSpPr>
                          <p:cNvPr id="238" name="Group 36"/>
                          <p:cNvGrpSpPr/>
                          <p:nvPr/>
                        </p:nvGrpSpPr>
                        <p:grpSpPr>
                          <a:xfrm>
                            <a:off x="110160" y="4129920"/>
                            <a:ext cx="1919880" cy="1919880"/>
                            <a:chOff x="110160" y="4129920"/>
                            <a:chExt cx="1919880" cy="1919880"/>
                          </a:xfrm>
                        </p:grpSpPr>
                        <p:sp>
                          <p:nvSpPr>
                            <p:cNvPr id="239" name="Oval 38"/>
                            <p:cNvSpPr/>
                            <p:nvPr/>
                          </p:nvSpPr>
                          <p:spPr>
                            <a:xfrm>
                              <a:off x="110160" y="4129920"/>
                              <a:ext cx="1919880" cy="191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240" name="Oval 39"/>
                            <p:cNvSpPr/>
                            <p:nvPr/>
                          </p:nvSpPr>
                          <p:spPr>
                            <a:xfrm>
                              <a:off x="182160" y="4201920"/>
                              <a:ext cx="1775880" cy="177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41" name="Oval 37"/>
                          <p:cNvSpPr/>
                          <p:nvPr/>
                        </p:nvSpPr>
                        <p:spPr>
                          <a:xfrm>
                            <a:off x="254160" y="4273920"/>
                            <a:ext cx="1631880" cy="163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42" name="Oval 35"/>
                        <p:cNvSpPr/>
                        <p:nvPr/>
                      </p:nvSpPr>
                      <p:spPr>
                        <a:xfrm>
                          <a:off x="326160" y="4345920"/>
                          <a:ext cx="1487880" cy="148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43" name="Oval 33"/>
                      <p:cNvSpPr/>
                      <p:nvPr/>
                    </p:nvSpPr>
                    <p:spPr>
                      <a:xfrm>
                        <a:off x="398160" y="4417920"/>
                        <a:ext cx="1343880" cy="134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44" name="Oval 31"/>
                    <p:cNvSpPr/>
                    <p:nvPr/>
                  </p:nvSpPr>
                  <p:spPr>
                    <a:xfrm>
                      <a:off x="470160" y="4489920"/>
                      <a:ext cx="1199880" cy="119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45" name="Oval 29"/>
                  <p:cNvSpPr/>
                  <p:nvPr/>
                </p:nvSpPr>
                <p:spPr>
                  <a:xfrm>
                    <a:off x="542160" y="4562280"/>
                    <a:ext cx="1055880" cy="1055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46" name="Oval 23"/>
                <p:cNvSpPr/>
                <p:nvPr/>
              </p:nvSpPr>
              <p:spPr>
                <a:xfrm>
                  <a:off x="614160" y="4634280"/>
                  <a:ext cx="911880" cy="911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247" name="Oval 24"/>
                <p:cNvSpPr/>
                <p:nvPr/>
              </p:nvSpPr>
              <p:spPr>
                <a:xfrm>
                  <a:off x="686160" y="4706280"/>
                  <a:ext cx="767880" cy="767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248" name="Oval 25"/>
                <p:cNvSpPr/>
                <p:nvPr/>
              </p:nvSpPr>
              <p:spPr>
                <a:xfrm>
                  <a:off x="758160" y="4778280"/>
                  <a:ext cx="623880" cy="623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249" name="Oval 26"/>
                <p:cNvSpPr/>
                <p:nvPr/>
              </p:nvSpPr>
              <p:spPr>
                <a:xfrm>
                  <a:off x="830160" y="4850280"/>
                  <a:ext cx="479880" cy="47988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sp>
              <p:nvSpPr>
                <p:cNvPr id="250" name="Oval 27"/>
                <p:cNvSpPr/>
                <p:nvPr/>
              </p:nvSpPr>
              <p:spPr>
                <a:xfrm>
                  <a:off x="902160" y="4922280"/>
                  <a:ext cx="335520" cy="335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51" name="Oval 20"/>
              <p:cNvSpPr/>
              <p:nvPr/>
            </p:nvSpPr>
            <p:spPr>
              <a:xfrm>
                <a:off x="974160" y="4994280"/>
                <a:ext cx="191520" cy="191520"/>
              </a:xfrm>
              <a:prstGeom prst="ellipse">
                <a:avLst/>
              </a:prstGeom>
              <a:noFill/>
              <a:ln w="25400">
                <a:solidFill>
                  <a:srgbClr val="224e7f"/>
                </a:solidFill>
              </a:ln>
            </p:spPr>
            <p:style>
              <a:lnRef idx="2">
                <a:schemeClr val="accent1">
                  <a:shade val="50000"/>
                </a:schemeClr>
              </a:lnRef>
              <a:fillRef idx="1">
                <a:schemeClr val="accent1"/>
              </a:fillRef>
              <a:effectRef idx="0">
                <a:schemeClr val="accent1"/>
              </a:effectRef>
              <a:fontRef idx="minor"/>
            </p:style>
            <p:txBody>
              <a:bodyPr lIns="90000" rIns="90000" tIns="90000" bIns="90000" anchor="ctr">
                <a:noAutofit/>
              </a:bodyPr>
              <a:p>
                <a:pPr algn="ctr">
                  <a:lnSpc>
                    <a:spcPct val="100000"/>
                  </a:lnSpc>
                  <a:buNone/>
                </a:pPr>
                <a:r>
                  <a:rPr b="0" lang="en-US" sz="1800" spc="-1" strike="noStrike">
                    <a:solidFill>
                      <a:srgbClr val="ffffff"/>
                    </a:solidFill>
                    <a:latin typeface="Avenir Next LT Pro"/>
                  </a:rPr>
                  <a:t> </a:t>
                </a:r>
                <a:endParaRPr b="0" lang="en-US" sz="1800" spc="-1" strike="noStrike">
                  <a:latin typeface="Arial"/>
                </a:endParaRPr>
              </a:p>
            </p:txBody>
          </p:sp>
        </p:grpSp>
        <p:sp>
          <p:nvSpPr>
            <p:cNvPr id="252" name="Rectangle 40"/>
            <p:cNvSpPr/>
            <p:nvPr/>
          </p:nvSpPr>
          <p:spPr>
            <a:xfrm>
              <a:off x="9720" y="6073560"/>
              <a:ext cx="2029680" cy="784080"/>
            </a:xfrm>
            <a:prstGeom prst="rect">
              <a:avLst/>
            </a:prstGeom>
            <a:solidFill>
              <a:srgbClr val="224e7f"/>
            </a:solidFill>
            <a:ln>
              <a:noFill/>
            </a:ln>
          </p:spPr>
          <p:style>
            <a:lnRef idx="2">
              <a:schemeClr val="accent1">
                <a:shade val="50000"/>
              </a:schemeClr>
            </a:lnRef>
            <a:fillRef idx="1">
              <a:schemeClr val="accent1"/>
            </a:fillRef>
            <a:effectRef idx="0">
              <a:schemeClr val="accent1"/>
            </a:effectRef>
            <a:fontRef idx="minor"/>
          </p:style>
        </p:sp>
        <p:sp>
          <p:nvSpPr>
            <p:cNvPr id="253" name="Freeform: Shape 41"/>
            <p:cNvSpPr/>
            <p:nvPr/>
          </p:nvSpPr>
          <p:spPr>
            <a:xfrm>
              <a:off x="9720" y="4051440"/>
              <a:ext cx="1014480" cy="2029680"/>
            </a:xfrm>
            <a:custGeom>
              <a:avLst/>
              <a:gdLst/>
              <a:ah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grpSp>
      <p:sp>
        <p:nvSpPr>
          <p:cNvPr id="254" name="PlaceHolder 2"/>
          <p:cNvSpPr>
            <a:spLocks noGrp="1"/>
          </p:cNvSpPr>
          <p:nvPr>
            <p:ph type="body"/>
          </p:nvPr>
        </p:nvSpPr>
        <p:spPr>
          <a:xfrm>
            <a:off x="0" y="0"/>
            <a:ext cx="4075920" cy="6096240"/>
          </a:xfrm>
          <a:prstGeom prst="rect">
            <a:avLst/>
          </a:prstGeom>
          <a:noFill/>
          <a:ln w="0">
            <a:noFill/>
          </a:ln>
        </p:spPr>
        <p:txBody>
          <a:bodyPr lIns="90000" rIns="90000" tIns="45000" bIns="45000" anchor="t">
            <a:noAutofit/>
          </a:bodyPr>
          <a:p>
            <a:pPr algn="ctr">
              <a:lnSpc>
                <a:spcPct val="100000"/>
              </a:lnSpc>
              <a:buNone/>
              <a:tabLst>
                <a:tab algn="l" pos="0"/>
              </a:tabLst>
            </a:pPr>
            <a:r>
              <a:rPr b="0" lang="en-US" sz="2000" spc="-1" strike="noStrike">
                <a:solidFill>
                  <a:srgbClr val="ffffff"/>
                </a:solidFill>
                <a:latin typeface="Avenir Next LT Pro"/>
              </a:rPr>
              <a:t>Click icon to insert picture</a:t>
            </a:r>
            <a:endParaRPr b="0" lang="en-US" sz="2000" spc="-1" strike="noStrike">
              <a:solidFill>
                <a:srgbClr val="000000"/>
              </a:solidFill>
              <a:latin typeface="Avenir Next LT Pro"/>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0e3"/>
        </a:solidFill>
      </p:bgPr>
    </p:bg>
    <p:spTree>
      <p:nvGrpSpPr>
        <p:cNvPr id="1" name=""/>
        <p:cNvGrpSpPr/>
        <p:nvPr/>
      </p:nvGrpSpPr>
      <p:grpSpPr>
        <a:xfrm>
          <a:off x="0" y="0"/>
          <a:ext cx="0" cy="0"/>
          <a:chOff x="0" y="0"/>
          <a:chExt cx="0" cy="0"/>
        </a:xfrm>
      </p:grpSpPr>
      <p:sp>
        <p:nvSpPr>
          <p:cNvPr id="291" name="PlaceHolder 1"/>
          <p:cNvSpPr>
            <a:spLocks noGrp="1"/>
          </p:cNvSpPr>
          <p:nvPr>
            <p:ph type="title"/>
          </p:nvPr>
        </p:nvSpPr>
        <p:spPr>
          <a:xfrm>
            <a:off x="771840" y="896040"/>
            <a:ext cx="9388800" cy="1362240"/>
          </a:xfrm>
          <a:prstGeom prst="rect">
            <a:avLst/>
          </a:prstGeom>
          <a:noFill/>
          <a:ln w="0">
            <a:noFill/>
          </a:ln>
        </p:spPr>
        <p:txBody>
          <a:bodyPr anchor="t">
            <a:noAutofit/>
          </a:bodyPr>
          <a:p>
            <a:pPr>
              <a:lnSpc>
                <a:spcPct val="90000"/>
              </a:lnSpc>
              <a:buNone/>
            </a:pPr>
            <a:r>
              <a:rPr b="1" lang="en-US" sz="4400" spc="-1" strike="noStrike" cap="all">
                <a:solidFill>
                  <a:srgbClr val="224e7f"/>
                </a:solidFill>
                <a:latin typeface="Avenir Next LT Pro"/>
              </a:rPr>
              <a:t>CLICK TO ADD TITLE</a:t>
            </a:r>
            <a:endParaRPr b="0" lang="en-US" sz="4400" spc="-1" strike="noStrike">
              <a:solidFill>
                <a:srgbClr val="000000"/>
              </a:solidFill>
              <a:latin typeface="Avenir Next LT Pro"/>
            </a:endParaRPr>
          </a:p>
        </p:txBody>
      </p:sp>
      <p:grpSp>
        <p:nvGrpSpPr>
          <p:cNvPr id="292" name="Group 4"/>
          <p:cNvGrpSpPr/>
          <p:nvPr/>
        </p:nvGrpSpPr>
        <p:grpSpPr>
          <a:xfrm>
            <a:off x="11239920" y="0"/>
            <a:ext cx="1015200" cy="6857640"/>
            <a:chOff x="11239920" y="0"/>
            <a:chExt cx="1015200" cy="6857640"/>
          </a:xfrm>
        </p:grpSpPr>
        <p:sp>
          <p:nvSpPr>
            <p:cNvPr id="293" name="Rectangle 7"/>
            <p:cNvSpPr/>
            <p:nvPr/>
          </p:nvSpPr>
          <p:spPr>
            <a:xfrm>
              <a:off x="11240640" y="4827960"/>
              <a:ext cx="1014480" cy="20296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94" name="Rectangle 8"/>
            <p:cNvSpPr/>
            <p:nvPr/>
          </p:nvSpPr>
          <p:spPr>
            <a:xfrm>
              <a:off x="11240640" y="2833200"/>
              <a:ext cx="1014480" cy="2029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295" name="Rectangle 9"/>
            <p:cNvSpPr/>
            <p:nvPr/>
          </p:nvSpPr>
          <p:spPr>
            <a:xfrm>
              <a:off x="11240640" y="0"/>
              <a:ext cx="1014480" cy="2029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296" name="Picture 11" descr="A black and white striped pattern&#10;&#10;Description automatically generated with low confidence"/>
            <p:cNvPicPr/>
            <p:nvPr/>
          </p:nvPicPr>
          <p:blipFill>
            <a:blip r:embed="rId2"/>
            <a:stretch/>
          </p:blipFill>
          <p:spPr>
            <a:xfrm rot="5400000">
              <a:off x="10778040" y="552600"/>
              <a:ext cx="1828440" cy="904680"/>
            </a:xfrm>
            <a:prstGeom prst="rect">
              <a:avLst/>
            </a:prstGeom>
            <a:ln w="0">
              <a:noFill/>
            </a:ln>
          </p:spPr>
        </p:pic>
        <p:sp>
          <p:nvSpPr>
            <p:cNvPr id="297" name="Rectangle 13"/>
            <p:cNvSpPr/>
            <p:nvPr/>
          </p:nvSpPr>
          <p:spPr>
            <a:xfrm>
              <a:off x="11240640" y="2030040"/>
              <a:ext cx="1014480" cy="812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298" name="Graphic 25" descr=""/>
            <p:cNvPicPr/>
            <p:nvPr/>
          </p:nvPicPr>
          <p:blipFill>
            <a:blip r:embed="rId3"/>
            <a:stretch/>
          </p:blipFill>
          <p:spPr>
            <a:xfrm rot="16200000">
              <a:off x="10879920" y="5395320"/>
              <a:ext cx="1828440" cy="914040"/>
            </a:xfrm>
            <a:prstGeom prst="rect">
              <a:avLst/>
            </a:prstGeom>
            <a:ln w="0">
              <a:noFill/>
            </a:ln>
          </p:spPr>
        </p:pic>
        <p:sp>
          <p:nvSpPr>
            <p:cNvPr id="299" name="Freeform: Shape 15"/>
            <p:cNvSpPr/>
            <p:nvPr/>
          </p:nvSpPr>
          <p:spPr>
            <a:xfrm>
              <a:off x="11250360" y="4949280"/>
              <a:ext cx="914040" cy="1828440"/>
            </a:xfrm>
            <a:custGeom>
              <a:avLst/>
              <a:gdLst/>
              <a:ah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p:style>
        </p:sp>
        <p:pic>
          <p:nvPicPr>
            <p:cNvPr id="300" name="Graphic 30" descr=""/>
            <p:cNvPicPr/>
            <p:nvPr/>
          </p:nvPicPr>
          <p:blipFill>
            <a:blip r:embed="rId4"/>
            <a:stretch/>
          </p:blipFill>
          <p:spPr>
            <a:xfrm rot="5400000">
              <a:off x="10793520" y="3391200"/>
              <a:ext cx="1828440" cy="914040"/>
            </a:xfrm>
            <a:prstGeom prst="rect">
              <a:avLst/>
            </a:prstGeom>
            <a:ln w="0">
              <a:noFill/>
            </a:ln>
          </p:spPr>
        </p:pic>
      </p:grpSp>
      <p:sp>
        <p:nvSpPr>
          <p:cNvPr id="301" name="PlaceHolder 2"/>
          <p:cNvSpPr>
            <a:spLocks noGrp="1"/>
          </p:cNvSpPr>
          <p:nvPr>
            <p:ph type="dt" idx="7"/>
          </p:nvPr>
        </p:nvSpPr>
        <p:spPr>
          <a:xfrm>
            <a:off x="771840" y="6353280"/>
            <a:ext cx="1096920" cy="364680"/>
          </a:xfrm>
          <a:prstGeom prst="rect">
            <a:avLst/>
          </a:prstGeom>
          <a:noFill/>
          <a:ln w="0">
            <a:noFill/>
          </a:ln>
        </p:spPr>
        <p:txBody>
          <a:bodyPr anchor="ctr">
            <a:noAutofit/>
          </a:bodyPr>
          <a:lstStyle>
            <a:lvl1pPr>
              <a:lnSpc>
                <a:spcPct val="100000"/>
              </a:lnSpc>
              <a:buNone/>
              <a:defRPr b="0" lang="en-US" sz="1000" spc="-1" strike="noStrike">
                <a:solidFill>
                  <a:srgbClr val="a8a8a8"/>
                </a:solidFill>
                <a:latin typeface="Avenir Next LT Pro"/>
              </a:defRPr>
            </a:lvl1pPr>
          </a:lstStyle>
          <a:p>
            <a:pPr>
              <a:lnSpc>
                <a:spcPct val="100000"/>
              </a:lnSpc>
              <a:buNone/>
            </a:pPr>
            <a:r>
              <a:rPr b="0" lang="en-US" sz="1000" spc="-1" strike="noStrike">
                <a:solidFill>
                  <a:srgbClr val="a8a8a8"/>
                </a:solidFill>
                <a:latin typeface="Avenir Next LT Pro"/>
              </a:rPr>
              <a:t>&lt;date/time&gt;</a:t>
            </a:r>
            <a:endParaRPr b="0" lang="en-US" sz="1000" spc="-1" strike="noStrike">
              <a:latin typeface="Times New Roman"/>
            </a:endParaRPr>
          </a:p>
        </p:txBody>
      </p:sp>
      <p:sp>
        <p:nvSpPr>
          <p:cNvPr id="302" name="PlaceHolder 3"/>
          <p:cNvSpPr>
            <a:spLocks noGrp="1"/>
          </p:cNvSpPr>
          <p:nvPr>
            <p:ph type="ftr" idx="8"/>
          </p:nvPr>
        </p:nvSpPr>
        <p:spPr>
          <a:xfrm>
            <a:off x="5424480" y="6350040"/>
            <a:ext cx="2285640" cy="364680"/>
          </a:xfrm>
          <a:prstGeom prst="rect">
            <a:avLst/>
          </a:prstGeom>
          <a:noFill/>
          <a:ln w="0">
            <a:noFill/>
          </a:ln>
        </p:spPr>
        <p:txBody>
          <a:bodyPr anchor="ctr">
            <a:noAutofit/>
          </a:bodyPr>
          <a:lstStyle>
            <a:lvl1pPr algn="ctr">
              <a:lnSpc>
                <a:spcPct val="100000"/>
              </a:lnSpc>
              <a:buNone/>
              <a:defRPr b="0" lang="en-US" sz="1000" spc="-1" strike="noStrike">
                <a:solidFill>
                  <a:srgbClr val="a8a8a8"/>
                </a:solidFill>
                <a:latin typeface="Avenir Next LT Pro"/>
              </a:defRPr>
            </a:lvl1pPr>
          </a:lstStyle>
          <a:p>
            <a:pPr algn="ctr">
              <a:lnSpc>
                <a:spcPct val="100000"/>
              </a:lnSpc>
              <a:buNone/>
            </a:pPr>
            <a:r>
              <a:rPr b="0" lang="en-US" sz="1000" spc="-1" strike="noStrike">
                <a:solidFill>
                  <a:srgbClr val="a8a8a8"/>
                </a:solidFill>
                <a:latin typeface="Avenir Next LT Pro"/>
              </a:rPr>
              <a:t>&lt;footer&gt;</a:t>
            </a:r>
            <a:endParaRPr b="0" lang="en-US" sz="1000" spc="-1" strike="noStrike">
              <a:latin typeface="Times New Roman"/>
            </a:endParaRPr>
          </a:p>
        </p:txBody>
      </p:sp>
      <p:sp>
        <p:nvSpPr>
          <p:cNvPr id="303" name="PlaceHolder 4"/>
          <p:cNvSpPr>
            <a:spLocks noGrp="1"/>
          </p:cNvSpPr>
          <p:nvPr>
            <p:ph type="sldNum" idx="9"/>
          </p:nvPr>
        </p:nvSpPr>
        <p:spPr>
          <a:xfrm>
            <a:off x="11123280" y="6356520"/>
            <a:ext cx="456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Avenir Next LT Pro"/>
              </a:defRPr>
            </a:lvl1pPr>
          </a:lstStyle>
          <a:p>
            <a:pPr algn="r">
              <a:lnSpc>
                <a:spcPct val="100000"/>
              </a:lnSpc>
              <a:buNone/>
            </a:pPr>
            <a:fld id="{66E16E90-3723-43EC-9939-0A62ED68E074}" type="slidenum">
              <a:rPr b="0" lang="en-US" sz="1000" spc="-1" strike="noStrike">
                <a:solidFill>
                  <a:srgbClr val="ffffff"/>
                </a:solidFill>
                <a:latin typeface="Avenir Next LT Pro"/>
              </a:rPr>
              <a:t>&lt;number&gt;</a:t>
            </a:fld>
            <a:endParaRPr b="0" lang="en-US" sz="1000" spc="-1" strike="noStrike">
              <a:latin typeface="Times New Roman"/>
            </a:endParaRPr>
          </a:p>
        </p:txBody>
      </p:sp>
      <p:sp>
        <p:nvSpPr>
          <p:cNvPr id="304" name="PlaceHolder 5"/>
          <p:cNvSpPr>
            <a:spLocks noGrp="1"/>
          </p:cNvSpPr>
          <p:nvPr>
            <p:ph type="body"/>
          </p:nvPr>
        </p:nvSpPr>
        <p:spPr>
          <a:xfrm>
            <a:off x="771840" y="2590920"/>
            <a:ext cx="4514760" cy="3504960"/>
          </a:xfrm>
          <a:prstGeom prst="rect">
            <a:avLst/>
          </a:prstGeom>
          <a:noFill/>
          <a:ln w="0">
            <a:noFill/>
          </a:ln>
        </p:spPr>
        <p:txBody>
          <a:bodyPr anchor="t">
            <a:normAutofit/>
          </a:bodyPr>
          <a:p>
            <a:pPr>
              <a:lnSpc>
                <a:spcPts val="2001"/>
              </a:lnSpc>
              <a:spcAft>
                <a:spcPts val="1199"/>
              </a:spcAft>
              <a:buNone/>
              <a:tabLst>
                <a:tab algn="l" pos="0"/>
              </a:tabLst>
            </a:pPr>
            <a:r>
              <a:rPr b="0" lang="en-US" sz="1800" spc="-1" strike="noStrike">
                <a:solidFill>
                  <a:srgbClr val="000000"/>
                </a:solidFill>
                <a:latin typeface="Avenir Next LT Pro"/>
              </a:rPr>
              <a:t>Click to add content</a:t>
            </a:r>
            <a:endParaRPr b="0" lang="en-US" sz="1800" spc="-1" strike="noStrike">
              <a:solidFill>
                <a:srgbClr val="000000"/>
              </a:solidFill>
              <a:latin typeface="Avenir Next LT Pro"/>
            </a:endParaRPr>
          </a:p>
          <a:p>
            <a:pPr lvl="1" marL="4572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Second level</a:t>
            </a:r>
            <a:endParaRPr b="0" lang="en-US" sz="1800" spc="-1" strike="noStrike">
              <a:solidFill>
                <a:srgbClr val="000000"/>
              </a:solidFill>
              <a:latin typeface="Avenir Next LT Pro"/>
            </a:endParaRPr>
          </a:p>
          <a:p>
            <a:pPr lvl="2" marL="9144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Third level</a:t>
            </a:r>
            <a:endParaRPr b="0" lang="en-US" sz="1800" spc="-1" strike="noStrike">
              <a:solidFill>
                <a:srgbClr val="000000"/>
              </a:solidFill>
              <a:latin typeface="Avenir Next LT Pro"/>
            </a:endParaRPr>
          </a:p>
          <a:p>
            <a:pPr lvl="3" marL="13716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Fourth level</a:t>
            </a:r>
            <a:endParaRPr b="0" lang="en-US" sz="1800" spc="-1" strike="noStrike">
              <a:solidFill>
                <a:srgbClr val="000000"/>
              </a:solidFill>
              <a:latin typeface="Avenir Next LT Pro"/>
            </a:endParaRPr>
          </a:p>
          <a:p>
            <a:pPr lvl="4" marL="18288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Fifth level</a:t>
            </a:r>
            <a:endParaRPr b="0" lang="en-US" sz="1800" spc="-1" strike="noStrike">
              <a:solidFill>
                <a:srgbClr val="000000"/>
              </a:solidFill>
              <a:latin typeface="Avenir Next LT Pro"/>
            </a:endParaRPr>
          </a:p>
        </p:txBody>
      </p:sp>
      <p:sp>
        <p:nvSpPr>
          <p:cNvPr id="305" name="PlaceHolder 6"/>
          <p:cNvSpPr>
            <a:spLocks noGrp="1"/>
          </p:cNvSpPr>
          <p:nvPr>
            <p:ph type="body"/>
          </p:nvPr>
        </p:nvSpPr>
        <p:spPr>
          <a:xfrm>
            <a:off x="5645880" y="2590920"/>
            <a:ext cx="4514760" cy="3504960"/>
          </a:xfrm>
          <a:prstGeom prst="rect">
            <a:avLst/>
          </a:prstGeom>
          <a:noFill/>
          <a:ln w="0">
            <a:noFill/>
          </a:ln>
        </p:spPr>
        <p:txBody>
          <a:bodyPr anchor="t">
            <a:normAutofit/>
          </a:bodyPr>
          <a:p>
            <a:pPr>
              <a:lnSpc>
                <a:spcPts val="2001"/>
              </a:lnSpc>
              <a:spcAft>
                <a:spcPts val="1199"/>
              </a:spcAft>
              <a:buNone/>
              <a:tabLst>
                <a:tab algn="l" pos="0"/>
              </a:tabLst>
            </a:pPr>
            <a:r>
              <a:rPr b="0" lang="en-US" sz="1800" spc="-1" strike="noStrike">
                <a:solidFill>
                  <a:srgbClr val="000000"/>
                </a:solidFill>
                <a:latin typeface="Avenir Next LT Pro"/>
              </a:rPr>
              <a:t>Click to add content</a:t>
            </a:r>
            <a:endParaRPr b="0" lang="en-US" sz="1800" spc="-1" strike="noStrike">
              <a:solidFill>
                <a:srgbClr val="000000"/>
              </a:solidFill>
              <a:latin typeface="Avenir Next LT Pro"/>
            </a:endParaRPr>
          </a:p>
          <a:p>
            <a:pPr lvl="1" marL="4572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Second level</a:t>
            </a:r>
            <a:endParaRPr b="0" lang="en-US" sz="1800" spc="-1" strike="noStrike">
              <a:solidFill>
                <a:srgbClr val="000000"/>
              </a:solidFill>
              <a:latin typeface="Avenir Next LT Pro"/>
            </a:endParaRPr>
          </a:p>
          <a:p>
            <a:pPr lvl="2" marL="9144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Third level</a:t>
            </a:r>
            <a:endParaRPr b="0" lang="en-US" sz="1800" spc="-1" strike="noStrike">
              <a:solidFill>
                <a:srgbClr val="000000"/>
              </a:solidFill>
              <a:latin typeface="Avenir Next LT Pro"/>
            </a:endParaRPr>
          </a:p>
          <a:p>
            <a:pPr lvl="3" marL="13716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Fourth level</a:t>
            </a:r>
            <a:endParaRPr b="0" lang="en-US" sz="1800" spc="-1" strike="noStrike">
              <a:solidFill>
                <a:srgbClr val="000000"/>
              </a:solidFill>
              <a:latin typeface="Avenir Next LT Pro"/>
            </a:endParaRPr>
          </a:p>
          <a:p>
            <a:pPr lvl="4" marL="18288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Fifth level</a:t>
            </a:r>
            <a:endParaRPr b="0" lang="en-US" sz="1800" spc="-1" strike="noStrike">
              <a:solidFill>
                <a:srgbClr val="000000"/>
              </a:solidFill>
              <a:latin typeface="Avenir Next LT Pro"/>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fbbc7"/>
        </a:solidFill>
      </p:bgPr>
    </p:bg>
    <p:spTree>
      <p:nvGrpSpPr>
        <p:cNvPr id="1" name=""/>
        <p:cNvGrpSpPr/>
        <p:nvPr/>
      </p:nvGrpSpPr>
      <p:grpSpPr>
        <a:xfrm>
          <a:off x="0" y="0"/>
          <a:ext cx="0" cy="0"/>
          <a:chOff x="0" y="0"/>
          <a:chExt cx="0" cy="0"/>
        </a:xfrm>
      </p:grpSpPr>
      <p:pic>
        <p:nvPicPr>
          <p:cNvPr id="342" name="Graphic 25" descr=""/>
          <p:cNvPicPr/>
          <p:nvPr/>
        </p:nvPicPr>
        <p:blipFill>
          <a:blip r:embed="rId2"/>
          <a:stretch/>
        </p:blipFill>
        <p:spPr>
          <a:xfrm rot="8097600">
            <a:off x="403200" y="-983160"/>
            <a:ext cx="2029680" cy="2029680"/>
          </a:xfrm>
          <a:prstGeom prst="rect">
            <a:avLst/>
          </a:prstGeom>
          <a:ln w="0">
            <a:noFill/>
          </a:ln>
        </p:spPr>
      </p:pic>
      <p:sp>
        <p:nvSpPr>
          <p:cNvPr id="343" name="Rectangle 23"/>
          <p:cNvSpPr/>
          <p:nvPr/>
        </p:nvSpPr>
        <p:spPr>
          <a:xfrm rot="13508400">
            <a:off x="-1024920" y="458280"/>
            <a:ext cx="2029680" cy="2029680"/>
          </a:xfrm>
          <a:custGeom>
            <a:avLst/>
            <a:gdLst/>
            <a:ah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344" name="Graphic 8" descr=""/>
          <p:cNvPicPr/>
          <p:nvPr/>
        </p:nvPicPr>
        <p:blipFill>
          <a:blip r:embed="rId3"/>
          <a:stretch/>
        </p:blipFill>
        <p:spPr>
          <a:xfrm rot="18902400">
            <a:off x="407520" y="1900440"/>
            <a:ext cx="2029680" cy="2029680"/>
          </a:xfrm>
          <a:prstGeom prst="rect">
            <a:avLst/>
          </a:prstGeom>
          <a:ln w="0">
            <a:noFill/>
          </a:ln>
        </p:spPr>
      </p:pic>
      <p:sp>
        <p:nvSpPr>
          <p:cNvPr id="345" name="Rectangle 23"/>
          <p:cNvSpPr/>
          <p:nvPr/>
        </p:nvSpPr>
        <p:spPr>
          <a:xfrm rot="18900000">
            <a:off x="413280" y="1923480"/>
            <a:ext cx="2029680" cy="2029680"/>
          </a:xfrm>
          <a:custGeom>
            <a:avLst/>
            <a:gdLst/>
            <a:ah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pic>
        <p:nvPicPr>
          <p:cNvPr id="346" name="Graphic 11" descr=""/>
          <p:cNvPicPr/>
          <p:nvPr/>
        </p:nvPicPr>
        <p:blipFill>
          <a:blip r:embed="rId4"/>
          <a:stretch/>
        </p:blipFill>
        <p:spPr>
          <a:xfrm rot="2709000">
            <a:off x="-1020960" y="3355560"/>
            <a:ext cx="2029680" cy="2029680"/>
          </a:xfrm>
          <a:prstGeom prst="rect">
            <a:avLst/>
          </a:prstGeom>
          <a:ln w="0">
            <a:noFill/>
          </a:ln>
        </p:spPr>
      </p:pic>
      <p:pic>
        <p:nvPicPr>
          <p:cNvPr id="347" name="Graphic 12" descr=""/>
          <p:cNvPicPr/>
          <p:nvPr/>
        </p:nvPicPr>
        <p:blipFill>
          <a:blip r:embed="rId5"/>
          <a:stretch/>
        </p:blipFill>
        <p:spPr>
          <a:xfrm rot="13489200">
            <a:off x="1859760" y="3358080"/>
            <a:ext cx="2029680" cy="2029680"/>
          </a:xfrm>
          <a:prstGeom prst="rect">
            <a:avLst/>
          </a:prstGeom>
          <a:ln w="0">
            <a:noFill/>
          </a:ln>
        </p:spPr>
      </p:pic>
      <p:grpSp>
        <p:nvGrpSpPr>
          <p:cNvPr id="348" name="Group 20"/>
          <p:cNvGrpSpPr/>
          <p:nvPr/>
        </p:nvGrpSpPr>
        <p:grpSpPr>
          <a:xfrm>
            <a:off x="-7560" y="5806440"/>
            <a:ext cx="2870280" cy="1000440"/>
            <a:chOff x="-7560" y="5806440"/>
            <a:chExt cx="2870280" cy="1000440"/>
          </a:xfrm>
        </p:grpSpPr>
        <p:sp>
          <p:nvSpPr>
            <p:cNvPr id="349" name="Freeform: Shape 90"/>
            <p:cNvSpPr/>
            <p:nvPr/>
          </p:nvSpPr>
          <p:spPr>
            <a:xfrm>
              <a:off x="-7560" y="5806440"/>
              <a:ext cx="2870280" cy="28440"/>
            </a:xfrm>
            <a:custGeom>
              <a:avLst/>
              <a:gdLst/>
              <a:ah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0" name="Freeform: Shape 89"/>
            <p:cNvSpPr/>
            <p:nvPr/>
          </p:nvSpPr>
          <p:spPr>
            <a:xfrm>
              <a:off x="53640" y="5867280"/>
              <a:ext cx="2748240" cy="28440"/>
            </a:xfrm>
            <a:custGeom>
              <a:avLst/>
              <a:gdLst/>
              <a:ah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1" name="Freeform: Shape 88"/>
            <p:cNvSpPr/>
            <p:nvPr/>
          </p:nvSpPr>
          <p:spPr>
            <a:xfrm>
              <a:off x="115560" y="5927400"/>
              <a:ext cx="2625840" cy="29160"/>
            </a:xfrm>
            <a:custGeom>
              <a:avLst/>
              <a:gdLst/>
              <a:ah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2" name="Freeform: Shape 87"/>
            <p:cNvSpPr/>
            <p:nvPr/>
          </p:nvSpPr>
          <p:spPr>
            <a:xfrm>
              <a:off x="176760" y="5988600"/>
              <a:ext cx="2503800" cy="29160"/>
            </a:xfrm>
            <a:custGeom>
              <a:avLst/>
              <a:gdLst/>
              <a:ah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3" name="Freeform: Shape 86"/>
            <p:cNvSpPr/>
            <p:nvPr/>
          </p:nvSpPr>
          <p:spPr>
            <a:xfrm>
              <a:off x="236160" y="6049440"/>
              <a:ext cx="2383200" cy="28440"/>
            </a:xfrm>
            <a:custGeom>
              <a:avLst/>
              <a:gdLst/>
              <a:ah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4" name="Freeform: Shape 85"/>
            <p:cNvSpPr/>
            <p:nvPr/>
          </p:nvSpPr>
          <p:spPr>
            <a:xfrm>
              <a:off x="297360" y="6110280"/>
              <a:ext cx="2260800" cy="28440"/>
            </a:xfrm>
            <a:custGeom>
              <a:avLst/>
              <a:gdLst/>
              <a:ah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5" name="Freeform: Shape 84"/>
            <p:cNvSpPr/>
            <p:nvPr/>
          </p:nvSpPr>
          <p:spPr>
            <a:xfrm>
              <a:off x="359280" y="6170400"/>
              <a:ext cx="2138760" cy="29160"/>
            </a:xfrm>
            <a:custGeom>
              <a:avLst/>
              <a:gdLst/>
              <a:ah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6" name="Freeform: Shape 83"/>
            <p:cNvSpPr/>
            <p:nvPr/>
          </p:nvSpPr>
          <p:spPr>
            <a:xfrm>
              <a:off x="418680" y="6231240"/>
              <a:ext cx="2018160" cy="28440"/>
            </a:xfrm>
            <a:custGeom>
              <a:avLst/>
              <a:gdLst/>
              <a:ah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7" name="Freeform: Shape 82"/>
            <p:cNvSpPr/>
            <p:nvPr/>
          </p:nvSpPr>
          <p:spPr>
            <a:xfrm>
              <a:off x="479880" y="6292440"/>
              <a:ext cx="1895760" cy="28440"/>
            </a:xfrm>
            <a:custGeom>
              <a:avLst/>
              <a:gdLst/>
              <a:ah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8" name="Freeform: Shape 81"/>
            <p:cNvSpPr/>
            <p:nvPr/>
          </p:nvSpPr>
          <p:spPr>
            <a:xfrm>
              <a:off x="541080" y="6353280"/>
              <a:ext cx="1773720" cy="28440"/>
            </a:xfrm>
            <a:custGeom>
              <a:avLst/>
              <a:gdLst/>
              <a:ah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59" name="Freeform: Shape 80"/>
            <p:cNvSpPr/>
            <p:nvPr/>
          </p:nvSpPr>
          <p:spPr>
            <a:xfrm>
              <a:off x="603000" y="6413400"/>
              <a:ext cx="1651320" cy="29160"/>
            </a:xfrm>
            <a:custGeom>
              <a:avLst/>
              <a:gdLst/>
              <a:ah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0" name="Freeform: Shape 79"/>
            <p:cNvSpPr/>
            <p:nvPr/>
          </p:nvSpPr>
          <p:spPr>
            <a:xfrm>
              <a:off x="662400" y="6474240"/>
              <a:ext cx="1530720" cy="28440"/>
            </a:xfrm>
            <a:custGeom>
              <a:avLst/>
              <a:gdLst/>
              <a:ah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1" name="Freeform: Shape 78"/>
            <p:cNvSpPr/>
            <p:nvPr/>
          </p:nvSpPr>
          <p:spPr>
            <a:xfrm>
              <a:off x="723600" y="6535440"/>
              <a:ext cx="1408680" cy="28440"/>
            </a:xfrm>
            <a:custGeom>
              <a:avLst/>
              <a:gdLst/>
              <a:ah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2" name="Freeform: Shape 77"/>
            <p:cNvSpPr/>
            <p:nvPr/>
          </p:nvSpPr>
          <p:spPr>
            <a:xfrm>
              <a:off x="785520" y="6595560"/>
              <a:ext cx="1286280" cy="29160"/>
            </a:xfrm>
            <a:custGeom>
              <a:avLst/>
              <a:gdLst/>
              <a:ah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3" name="Freeform: Shape 76"/>
            <p:cNvSpPr/>
            <p:nvPr/>
          </p:nvSpPr>
          <p:spPr>
            <a:xfrm>
              <a:off x="846720" y="6656400"/>
              <a:ext cx="1163880" cy="29160"/>
            </a:xfrm>
            <a:custGeom>
              <a:avLst/>
              <a:gdLst/>
              <a:ah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4" name="Freeform: Shape 75"/>
            <p:cNvSpPr/>
            <p:nvPr/>
          </p:nvSpPr>
          <p:spPr>
            <a:xfrm>
              <a:off x="906120" y="6717240"/>
              <a:ext cx="1043280" cy="28440"/>
            </a:xfrm>
            <a:custGeom>
              <a:avLst/>
              <a:gdLst/>
              <a:ah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5" name="Freeform: Shape 72"/>
            <p:cNvSpPr/>
            <p:nvPr/>
          </p:nvSpPr>
          <p:spPr>
            <a:xfrm>
              <a:off x="967320" y="6778440"/>
              <a:ext cx="921240" cy="28440"/>
            </a:xfrm>
            <a:custGeom>
              <a:avLst/>
              <a:gdLst/>
              <a:ah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grpSp>
      <p:sp>
        <p:nvSpPr>
          <p:cNvPr id="366" name="Freeform: Shape 100"/>
          <p:cNvSpPr/>
          <p:nvPr/>
        </p:nvSpPr>
        <p:spPr>
          <a:xfrm>
            <a:off x="1793520" y="5801760"/>
            <a:ext cx="1074960" cy="1058040"/>
          </a:xfrm>
          <a:custGeom>
            <a:avLst/>
            <a:gdLst/>
            <a:ah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7" name="Freeform: Shape 162"/>
          <p:cNvSpPr/>
          <p:nvPr/>
        </p:nvSpPr>
        <p:spPr>
          <a:xfrm>
            <a:off x="1035720" y="6829200"/>
            <a:ext cx="918720" cy="28440"/>
          </a:xfrm>
          <a:custGeom>
            <a:avLst/>
            <a:gdLst/>
            <a:ah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368" name="PlaceHolder 1"/>
          <p:cNvSpPr>
            <a:spLocks noGrp="1"/>
          </p:cNvSpPr>
          <p:nvPr>
            <p:ph type="title"/>
          </p:nvPr>
        </p:nvSpPr>
        <p:spPr>
          <a:xfrm>
            <a:off x="3520440" y="896040"/>
            <a:ext cx="7889400" cy="2039040"/>
          </a:xfrm>
          <a:prstGeom prst="rect">
            <a:avLst/>
          </a:prstGeom>
          <a:noFill/>
          <a:ln w="0">
            <a:noFill/>
          </a:ln>
        </p:spPr>
        <p:txBody>
          <a:bodyPr anchor="t">
            <a:noAutofit/>
          </a:bodyPr>
          <a:p>
            <a:pPr>
              <a:lnSpc>
                <a:spcPct val="90000"/>
              </a:lnSpc>
              <a:buNone/>
            </a:pPr>
            <a:r>
              <a:rPr b="1" lang="en-US" sz="4400" spc="-1" strike="noStrike" cap="all">
                <a:solidFill>
                  <a:srgbClr val="224e7f"/>
                </a:solidFill>
                <a:latin typeface="Avenir Next LT Pro"/>
              </a:rPr>
              <a:t>CLICK TO ADD TITLE</a:t>
            </a:r>
            <a:endParaRPr b="0" lang="en-US" sz="4400" spc="-1" strike="noStrike">
              <a:solidFill>
                <a:srgbClr val="000000"/>
              </a:solidFill>
              <a:latin typeface="Avenir Next LT Pro"/>
            </a:endParaRPr>
          </a:p>
        </p:txBody>
      </p:sp>
      <p:sp>
        <p:nvSpPr>
          <p:cNvPr id="369" name="PlaceHolder 2"/>
          <p:cNvSpPr>
            <a:spLocks noGrp="1"/>
          </p:cNvSpPr>
          <p:nvPr>
            <p:ph type="body"/>
          </p:nvPr>
        </p:nvSpPr>
        <p:spPr>
          <a:xfrm>
            <a:off x="3520440" y="3259080"/>
            <a:ext cx="2994480" cy="3006000"/>
          </a:xfrm>
          <a:prstGeom prst="rect">
            <a:avLst/>
          </a:prstGeom>
          <a:noFill/>
          <a:ln w="0">
            <a:noFill/>
          </a:ln>
        </p:spPr>
        <p:txBody>
          <a:bodyPr anchor="t">
            <a:normAutofit/>
          </a:bodyPr>
          <a:p>
            <a:pPr marL="285840" indent="-285840">
              <a:lnSpc>
                <a:spcPts val="2001"/>
              </a:lnSpc>
              <a:spcAft>
                <a:spcPts val="1199"/>
              </a:spcAft>
              <a:buClr>
                <a:srgbClr val="000000"/>
              </a:buClr>
              <a:buFont typeface="Arial"/>
              <a:buChar char="•"/>
            </a:pPr>
            <a:r>
              <a:rPr b="0" lang="en-US" sz="1800" spc="-1" strike="noStrike">
                <a:solidFill>
                  <a:srgbClr val="000000"/>
                </a:solidFill>
                <a:latin typeface="Avenir Next LT Pro"/>
              </a:rPr>
              <a:t>Click to add content</a:t>
            </a:r>
            <a:endParaRPr b="0" lang="en-US" sz="1800" spc="-1" strike="noStrike">
              <a:solidFill>
                <a:srgbClr val="000000"/>
              </a:solidFill>
              <a:latin typeface="Avenir Next LT Pro"/>
            </a:endParaRPr>
          </a:p>
          <a:p>
            <a:pPr lvl="1" marL="685800" indent="-228600">
              <a:lnSpc>
                <a:spcPts val="2001"/>
              </a:lnSpc>
              <a:spcAft>
                <a:spcPts val="1199"/>
              </a:spcAft>
              <a:buClr>
                <a:srgbClr val="000000"/>
              </a:buClr>
              <a:buFont typeface="Arial"/>
              <a:buChar char="•"/>
            </a:pPr>
            <a:r>
              <a:rPr b="0" lang="en-US" sz="1800" spc="-1" strike="noStrike">
                <a:solidFill>
                  <a:srgbClr val="000000"/>
                </a:solidFill>
                <a:latin typeface="Avenir Next LT Pro"/>
              </a:rPr>
              <a:t>Second level</a:t>
            </a:r>
            <a:endParaRPr b="0" lang="en-US" sz="1800" spc="-1" strike="noStrike">
              <a:solidFill>
                <a:srgbClr val="000000"/>
              </a:solidFill>
              <a:latin typeface="Avenir Next LT Pro"/>
            </a:endParaRPr>
          </a:p>
          <a:p>
            <a:pPr lvl="2" marL="1143000" indent="-228600">
              <a:lnSpc>
                <a:spcPts val="2001"/>
              </a:lnSpc>
              <a:spcAft>
                <a:spcPts val="1199"/>
              </a:spcAft>
              <a:buClr>
                <a:srgbClr val="000000"/>
              </a:buClr>
              <a:buFont typeface="Arial"/>
              <a:buChar char="•"/>
            </a:pPr>
            <a:r>
              <a:rPr b="0" lang="en-US" sz="1800" spc="-1" strike="noStrike">
                <a:solidFill>
                  <a:srgbClr val="000000"/>
                </a:solidFill>
                <a:latin typeface="Avenir Next LT Pro"/>
              </a:rPr>
              <a:t>Third level</a:t>
            </a:r>
            <a:endParaRPr b="0" lang="en-US" sz="1800" spc="-1" strike="noStrike">
              <a:solidFill>
                <a:srgbClr val="000000"/>
              </a:solidFill>
              <a:latin typeface="Avenir Next LT Pro"/>
            </a:endParaRPr>
          </a:p>
        </p:txBody>
      </p:sp>
      <p:sp>
        <p:nvSpPr>
          <p:cNvPr id="370" name="PlaceHolder 3"/>
          <p:cNvSpPr>
            <a:spLocks noGrp="1"/>
          </p:cNvSpPr>
          <p:nvPr>
            <p:ph type="body"/>
          </p:nvPr>
        </p:nvSpPr>
        <p:spPr>
          <a:xfrm>
            <a:off x="6826320" y="3253680"/>
            <a:ext cx="4579560" cy="3006000"/>
          </a:xfrm>
          <a:prstGeom prst="rect">
            <a:avLst/>
          </a:prstGeom>
          <a:noFill/>
          <a:ln w="0">
            <a:noFill/>
          </a:ln>
        </p:spPr>
        <p:txBody>
          <a:bodyPr anchor="t">
            <a:normAutofit/>
          </a:bodyPr>
          <a:p>
            <a:pPr>
              <a:lnSpc>
                <a:spcPts val="2001"/>
              </a:lnSpc>
              <a:spcAft>
                <a:spcPts val="1199"/>
              </a:spcAft>
              <a:buNone/>
              <a:tabLst>
                <a:tab algn="l" pos="0"/>
              </a:tabLst>
            </a:pPr>
            <a:r>
              <a:rPr b="0" lang="en-US" sz="1800" spc="-1" strike="noStrike">
                <a:solidFill>
                  <a:srgbClr val="000000"/>
                </a:solidFill>
                <a:latin typeface="Avenir Next LT Pro"/>
              </a:rPr>
              <a:t>Click to add content</a:t>
            </a:r>
            <a:endParaRPr b="0" lang="en-US" sz="1800" spc="-1" strike="noStrike">
              <a:solidFill>
                <a:srgbClr val="000000"/>
              </a:solidFill>
              <a:latin typeface="Avenir Next LT Pro"/>
            </a:endParaRPr>
          </a:p>
          <a:p>
            <a:pPr lvl="1" marL="4572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Second level</a:t>
            </a:r>
            <a:endParaRPr b="0" lang="en-US" sz="1800" spc="-1" strike="noStrike">
              <a:solidFill>
                <a:srgbClr val="000000"/>
              </a:solidFill>
              <a:latin typeface="Avenir Next LT Pro"/>
            </a:endParaRPr>
          </a:p>
          <a:p>
            <a:pPr lvl="2" marL="9144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Third level</a:t>
            </a:r>
            <a:endParaRPr b="0" lang="en-US" sz="1800" spc="-1" strike="noStrike">
              <a:solidFill>
                <a:srgbClr val="000000"/>
              </a:solidFill>
              <a:latin typeface="Avenir Next LT Pro"/>
            </a:endParaRPr>
          </a:p>
          <a:p>
            <a:pPr lvl="3" marL="13716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Fourth level</a:t>
            </a:r>
            <a:endParaRPr b="0" lang="en-US" sz="1800" spc="-1" strike="noStrike">
              <a:solidFill>
                <a:srgbClr val="000000"/>
              </a:solidFill>
              <a:latin typeface="Avenir Next LT Pro"/>
            </a:endParaRPr>
          </a:p>
          <a:p>
            <a:pPr lvl="4" marL="1828800" indent="-228600">
              <a:lnSpc>
                <a:spcPts val="2001"/>
              </a:lnSpc>
              <a:spcAft>
                <a:spcPts val="1199"/>
              </a:spcAft>
              <a:buClr>
                <a:srgbClr val="000000"/>
              </a:buClr>
              <a:buFont typeface="Arial"/>
              <a:buChar char="•"/>
              <a:tabLst>
                <a:tab algn="l" pos="0"/>
              </a:tabLst>
            </a:pPr>
            <a:r>
              <a:rPr b="0" lang="en-US" sz="1800" spc="-1" strike="noStrike">
                <a:solidFill>
                  <a:srgbClr val="000000"/>
                </a:solidFill>
                <a:latin typeface="Avenir Next LT Pro"/>
              </a:rPr>
              <a:t>Fifth level</a:t>
            </a:r>
            <a:endParaRPr b="0" lang="en-US" sz="1800" spc="-1" strike="noStrike">
              <a:solidFill>
                <a:srgbClr val="000000"/>
              </a:solidFill>
              <a:latin typeface="Avenir Next LT Pro"/>
            </a:endParaRPr>
          </a:p>
        </p:txBody>
      </p:sp>
      <p:sp>
        <p:nvSpPr>
          <p:cNvPr id="371" name="PlaceHolder 4"/>
          <p:cNvSpPr>
            <a:spLocks noGrp="1"/>
          </p:cNvSpPr>
          <p:nvPr>
            <p:ph type="dt" idx="10"/>
          </p:nvPr>
        </p:nvSpPr>
        <p:spPr>
          <a:xfrm>
            <a:off x="3523680" y="6353280"/>
            <a:ext cx="1096920" cy="364680"/>
          </a:xfrm>
          <a:prstGeom prst="rect">
            <a:avLst/>
          </a:prstGeom>
          <a:noFill/>
          <a:ln w="0">
            <a:noFill/>
          </a:ln>
        </p:spPr>
        <p:txBody>
          <a:bodyPr anchor="ctr">
            <a:noAutofit/>
          </a:bodyPr>
          <a:lstStyle>
            <a:lvl1pPr>
              <a:lnSpc>
                <a:spcPct val="100000"/>
              </a:lnSpc>
              <a:buNone/>
              <a:defRPr b="0" lang="en-US" sz="1000" spc="-1" strike="noStrike">
                <a:solidFill>
                  <a:srgbClr val="a8a8a8"/>
                </a:solidFill>
                <a:latin typeface="Avenir Next LT Pro"/>
              </a:defRPr>
            </a:lvl1pPr>
          </a:lstStyle>
          <a:p>
            <a:pPr>
              <a:lnSpc>
                <a:spcPct val="100000"/>
              </a:lnSpc>
              <a:buNone/>
            </a:pPr>
            <a:r>
              <a:rPr b="0" lang="en-US" sz="1000" spc="-1" strike="noStrike">
                <a:solidFill>
                  <a:srgbClr val="a8a8a8"/>
                </a:solidFill>
                <a:latin typeface="Avenir Next LT Pro"/>
              </a:rPr>
              <a:t>&lt;date/time&gt;</a:t>
            </a:r>
            <a:endParaRPr b="0" lang="en-US" sz="1000" spc="-1" strike="noStrike">
              <a:latin typeface="Times New Roman"/>
            </a:endParaRPr>
          </a:p>
        </p:txBody>
      </p:sp>
      <p:sp>
        <p:nvSpPr>
          <p:cNvPr id="372" name="PlaceHolder 5"/>
          <p:cNvSpPr>
            <a:spLocks noGrp="1"/>
          </p:cNvSpPr>
          <p:nvPr>
            <p:ph type="ftr" idx="11"/>
          </p:nvPr>
        </p:nvSpPr>
        <p:spPr>
          <a:xfrm>
            <a:off x="6642000" y="6350040"/>
            <a:ext cx="2285640" cy="364680"/>
          </a:xfrm>
          <a:prstGeom prst="rect">
            <a:avLst/>
          </a:prstGeom>
          <a:noFill/>
          <a:ln w="0">
            <a:noFill/>
          </a:ln>
        </p:spPr>
        <p:txBody>
          <a:bodyPr anchor="ctr">
            <a:noAutofit/>
          </a:bodyPr>
          <a:lstStyle>
            <a:lvl1pPr algn="ctr">
              <a:lnSpc>
                <a:spcPct val="100000"/>
              </a:lnSpc>
              <a:buNone/>
              <a:defRPr b="0" lang="en-US" sz="1000" spc="-1" strike="noStrike">
                <a:solidFill>
                  <a:srgbClr val="a8a8a8"/>
                </a:solidFill>
                <a:latin typeface="Avenir Next LT Pro"/>
              </a:defRPr>
            </a:lvl1pPr>
          </a:lstStyle>
          <a:p>
            <a:pPr algn="ctr">
              <a:lnSpc>
                <a:spcPct val="100000"/>
              </a:lnSpc>
              <a:buNone/>
            </a:pPr>
            <a:r>
              <a:rPr b="0" lang="en-US" sz="1000" spc="-1" strike="noStrike">
                <a:solidFill>
                  <a:srgbClr val="a8a8a8"/>
                </a:solidFill>
                <a:latin typeface="Avenir Next LT Pro"/>
              </a:rPr>
              <a:t>&lt;footer&gt;</a:t>
            </a:r>
            <a:endParaRPr b="0" lang="en-US" sz="1000" spc="-1" strike="noStrike">
              <a:latin typeface="Times New Roman"/>
            </a:endParaRPr>
          </a:p>
        </p:txBody>
      </p:sp>
      <p:sp>
        <p:nvSpPr>
          <p:cNvPr id="373" name="PlaceHolder 6"/>
          <p:cNvSpPr>
            <a:spLocks noGrp="1"/>
          </p:cNvSpPr>
          <p:nvPr>
            <p:ph type="sldNum" idx="12"/>
          </p:nvPr>
        </p:nvSpPr>
        <p:spPr>
          <a:xfrm>
            <a:off x="10949400" y="6356520"/>
            <a:ext cx="456840" cy="364680"/>
          </a:xfrm>
          <a:prstGeom prst="rect">
            <a:avLst/>
          </a:prstGeom>
          <a:noFill/>
          <a:ln w="0">
            <a:noFill/>
          </a:ln>
        </p:spPr>
        <p:txBody>
          <a:bodyPr anchor="ctr">
            <a:noAutofit/>
          </a:bodyPr>
          <a:lstStyle>
            <a:lvl1pPr algn="r">
              <a:lnSpc>
                <a:spcPct val="100000"/>
              </a:lnSpc>
              <a:buNone/>
              <a:defRPr b="0" lang="en-US" sz="1000" spc="-1" strike="noStrike">
                <a:solidFill>
                  <a:srgbClr val="a8a8a8"/>
                </a:solidFill>
                <a:latin typeface="Avenir Next LT Pro"/>
              </a:defRPr>
            </a:lvl1pPr>
          </a:lstStyle>
          <a:p>
            <a:pPr algn="r">
              <a:lnSpc>
                <a:spcPct val="100000"/>
              </a:lnSpc>
              <a:buNone/>
            </a:pPr>
            <a:fld id="{C46A111D-14EF-4FBE-9CEC-E3ECD6A1458C}" type="slidenum">
              <a:rPr b="0" lang="en-US" sz="1000" spc="-1" strike="noStrike">
                <a:solidFill>
                  <a:srgbClr val="a8a8a8"/>
                </a:solidFill>
                <a:latin typeface="Avenir Next LT Pr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85e88"/>
        </a:solidFill>
      </p:bgPr>
    </p:bg>
    <p:spTree>
      <p:nvGrpSpPr>
        <p:cNvPr id="1" name=""/>
        <p:cNvGrpSpPr/>
        <p:nvPr/>
      </p:nvGrpSpPr>
      <p:grpSpPr>
        <a:xfrm>
          <a:off x="0" y="0"/>
          <a:ext cx="0" cy="0"/>
          <a:chOff x="0" y="0"/>
          <a:chExt cx="0" cy="0"/>
        </a:xfrm>
      </p:grpSpPr>
      <p:sp>
        <p:nvSpPr>
          <p:cNvPr id="410" name="PlaceHolder 1"/>
          <p:cNvSpPr>
            <a:spLocks noGrp="1"/>
          </p:cNvSpPr>
          <p:nvPr>
            <p:ph type="title"/>
          </p:nvPr>
        </p:nvSpPr>
        <p:spPr>
          <a:xfrm>
            <a:off x="3807720" y="898560"/>
            <a:ext cx="7606440" cy="2029680"/>
          </a:xfrm>
          <a:prstGeom prst="rect">
            <a:avLst/>
          </a:prstGeom>
          <a:noFill/>
          <a:ln w="0">
            <a:noFill/>
          </a:ln>
        </p:spPr>
        <p:txBody>
          <a:bodyPr anchor="t">
            <a:noAutofit/>
          </a:bodyPr>
          <a:p>
            <a:pPr>
              <a:lnSpc>
                <a:spcPct val="90000"/>
              </a:lnSpc>
              <a:buNone/>
            </a:pPr>
            <a:r>
              <a:rPr b="1" lang="en-US" sz="4400" spc="-1" strike="noStrike" cap="all">
                <a:solidFill>
                  <a:srgbClr val="f8f0e3"/>
                </a:solidFill>
                <a:latin typeface="Avenir Next LT Pro"/>
              </a:rPr>
              <a:t>CLICK TO ADD TITLE</a:t>
            </a:r>
            <a:endParaRPr b="0" lang="en-US" sz="4400" spc="-1" strike="noStrike">
              <a:solidFill>
                <a:srgbClr val="000000"/>
              </a:solidFill>
              <a:latin typeface="Avenir Next LT Pro"/>
            </a:endParaRPr>
          </a:p>
        </p:txBody>
      </p:sp>
      <p:sp>
        <p:nvSpPr>
          <p:cNvPr id="411" name="PlaceHolder 2"/>
          <p:cNvSpPr>
            <a:spLocks noGrp="1"/>
          </p:cNvSpPr>
          <p:nvPr>
            <p:ph type="body"/>
          </p:nvPr>
        </p:nvSpPr>
        <p:spPr>
          <a:xfrm>
            <a:off x="1011240" y="9360"/>
            <a:ext cx="2029680" cy="4850280"/>
          </a:xfrm>
          <a:prstGeom prst="rect">
            <a:avLst/>
          </a:prstGeom>
          <a:noFill/>
          <a:ln w="0">
            <a:noFill/>
          </a:ln>
        </p:spPr>
        <p:txBody>
          <a:bodyPr lIns="90000" rIns="90000" tIns="45000" bIns="45000" anchor="t">
            <a:noAutofit/>
          </a:bodyPr>
          <a:p>
            <a:pPr>
              <a:lnSpc>
                <a:spcPct val="100000"/>
              </a:lnSpc>
              <a:buNone/>
              <a:tabLst>
                <a:tab algn="l" pos="0"/>
              </a:tabLst>
            </a:pPr>
            <a:r>
              <a:rPr b="0" lang="en-US" sz="2000" spc="-1" strike="noStrike">
                <a:solidFill>
                  <a:srgbClr val="ffffff"/>
                </a:solidFill>
                <a:latin typeface="Avenir Next LT Pro"/>
              </a:rPr>
              <a:t>Click icon to insert picture</a:t>
            </a:r>
            <a:endParaRPr b="0" lang="en-US" sz="2000" spc="-1" strike="noStrike">
              <a:solidFill>
                <a:srgbClr val="000000"/>
              </a:solidFill>
              <a:latin typeface="Avenir Next LT Pro"/>
            </a:endParaRPr>
          </a:p>
        </p:txBody>
      </p:sp>
      <p:sp>
        <p:nvSpPr>
          <p:cNvPr id="412" name="Rectangle 33"/>
          <p:cNvSpPr/>
          <p:nvPr/>
        </p:nvSpPr>
        <p:spPr>
          <a:xfrm>
            <a:off x="1011240" y="4863240"/>
            <a:ext cx="2029680" cy="20044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413" name="Picture 34" descr=""/>
          <p:cNvPicPr/>
          <p:nvPr/>
        </p:nvPicPr>
        <p:blipFill>
          <a:blip r:embed="rId2"/>
          <a:stretch/>
        </p:blipFill>
        <p:spPr>
          <a:xfrm>
            <a:off x="1011240" y="5865120"/>
            <a:ext cx="2018880" cy="999000"/>
          </a:xfrm>
          <a:prstGeom prst="rect">
            <a:avLst/>
          </a:prstGeom>
          <a:ln w="0">
            <a:noFill/>
          </a:ln>
        </p:spPr>
      </p:pic>
      <p:sp>
        <p:nvSpPr>
          <p:cNvPr id="414" name="PlaceHolder 3"/>
          <p:cNvSpPr>
            <a:spLocks noGrp="1"/>
          </p:cNvSpPr>
          <p:nvPr>
            <p:ph type="body"/>
          </p:nvPr>
        </p:nvSpPr>
        <p:spPr>
          <a:xfrm>
            <a:off x="3804120" y="3259080"/>
            <a:ext cx="7615080" cy="2977920"/>
          </a:xfrm>
          <a:prstGeom prst="rect">
            <a:avLst/>
          </a:prstGeom>
          <a:noFill/>
          <a:ln w="0">
            <a:noFill/>
          </a:ln>
        </p:spPr>
        <p:txBody>
          <a:bodyPr anchor="t">
            <a:normAutofit/>
          </a:bodyPr>
          <a:p>
            <a:pPr marL="285840" indent="-285840">
              <a:lnSpc>
                <a:spcPts val="2001"/>
              </a:lnSpc>
              <a:spcAft>
                <a:spcPts val="1199"/>
              </a:spcAft>
              <a:buClr>
                <a:srgbClr val="f8f0e3"/>
              </a:buClr>
              <a:buFont typeface="Arial"/>
              <a:buChar char="•"/>
            </a:pPr>
            <a:r>
              <a:rPr b="0" lang="en-US" sz="1800" spc="-1" strike="noStrike">
                <a:solidFill>
                  <a:srgbClr val="f8f0e3"/>
                </a:solidFill>
                <a:latin typeface="Avenir Next LT Pro"/>
              </a:rPr>
              <a:t>Click to add content</a:t>
            </a:r>
            <a:endParaRPr b="0" lang="en-US" sz="1800" spc="-1" strike="noStrike">
              <a:solidFill>
                <a:srgbClr val="000000"/>
              </a:solidFill>
              <a:latin typeface="Avenir Next LT Pro"/>
            </a:endParaRPr>
          </a:p>
          <a:p>
            <a:pPr lvl="1" marL="685800" indent="-228600">
              <a:lnSpc>
                <a:spcPts val="2001"/>
              </a:lnSpc>
              <a:spcAft>
                <a:spcPts val="1199"/>
              </a:spcAft>
              <a:buClr>
                <a:srgbClr val="f8f0e3"/>
              </a:buClr>
              <a:buFont typeface="Arial"/>
              <a:buChar char="•"/>
            </a:pPr>
            <a:r>
              <a:rPr b="0" lang="en-US" sz="1800" spc="-1" strike="noStrike">
                <a:solidFill>
                  <a:srgbClr val="f8f0e3"/>
                </a:solidFill>
                <a:latin typeface="Avenir Next LT Pro"/>
              </a:rPr>
              <a:t>Second level</a:t>
            </a:r>
            <a:endParaRPr b="0" lang="en-US" sz="1800" spc="-1" strike="noStrike">
              <a:solidFill>
                <a:srgbClr val="000000"/>
              </a:solidFill>
              <a:latin typeface="Avenir Next LT Pro"/>
            </a:endParaRPr>
          </a:p>
          <a:p>
            <a:pPr lvl="2" marL="1143000" indent="-228600">
              <a:lnSpc>
                <a:spcPts val="2001"/>
              </a:lnSpc>
              <a:spcAft>
                <a:spcPts val="1199"/>
              </a:spcAft>
              <a:buClr>
                <a:srgbClr val="f8f0e3"/>
              </a:buClr>
              <a:buFont typeface="Arial"/>
              <a:buChar char="•"/>
            </a:pPr>
            <a:r>
              <a:rPr b="0" lang="en-US" sz="1800" spc="-1" strike="noStrike">
                <a:solidFill>
                  <a:srgbClr val="f8f0e3"/>
                </a:solidFill>
                <a:latin typeface="Avenir Next LT Pro"/>
              </a:rPr>
              <a:t>Third level</a:t>
            </a:r>
            <a:endParaRPr b="0" lang="en-US" sz="1800" spc="-1" strike="noStrike">
              <a:solidFill>
                <a:srgbClr val="000000"/>
              </a:solidFill>
              <a:latin typeface="Avenir Next LT Pro"/>
            </a:endParaRPr>
          </a:p>
          <a:p>
            <a:pPr lvl="3" marL="1600200" indent="-228600">
              <a:lnSpc>
                <a:spcPts val="2001"/>
              </a:lnSpc>
              <a:spcAft>
                <a:spcPts val="1199"/>
              </a:spcAft>
              <a:buClr>
                <a:srgbClr val="f8f0e3"/>
              </a:buClr>
              <a:buFont typeface="Arial"/>
              <a:buChar char="•"/>
            </a:pPr>
            <a:r>
              <a:rPr b="0" lang="en-US" sz="1800" spc="-1" strike="noStrike">
                <a:solidFill>
                  <a:srgbClr val="f8f0e3"/>
                </a:solidFill>
                <a:latin typeface="Avenir Next LT Pro"/>
              </a:rPr>
              <a:t>Fourth level</a:t>
            </a:r>
            <a:endParaRPr b="0" lang="en-US" sz="1800" spc="-1" strike="noStrike">
              <a:solidFill>
                <a:srgbClr val="000000"/>
              </a:solidFill>
              <a:latin typeface="Avenir Next LT Pro"/>
            </a:endParaRPr>
          </a:p>
          <a:p>
            <a:pPr lvl="4" marL="2057400" indent="-228600">
              <a:lnSpc>
                <a:spcPts val="2001"/>
              </a:lnSpc>
              <a:spcAft>
                <a:spcPts val="1199"/>
              </a:spcAft>
              <a:buClr>
                <a:srgbClr val="f8f0e3"/>
              </a:buClr>
              <a:buFont typeface="Arial"/>
              <a:buChar char="•"/>
            </a:pPr>
            <a:r>
              <a:rPr b="0" lang="en-US" sz="1800" spc="-1" strike="noStrike">
                <a:solidFill>
                  <a:srgbClr val="f8f0e3"/>
                </a:solidFill>
                <a:latin typeface="Avenir Next LT Pro"/>
              </a:rPr>
              <a:t>Fifth level</a:t>
            </a:r>
            <a:endParaRPr b="0" lang="en-US" sz="1800" spc="-1" strike="noStrike">
              <a:solidFill>
                <a:srgbClr val="000000"/>
              </a:solidFill>
              <a:latin typeface="Avenir Next LT Pro"/>
            </a:endParaRPr>
          </a:p>
        </p:txBody>
      </p:sp>
      <p:sp>
        <p:nvSpPr>
          <p:cNvPr id="415" name="PlaceHolder 4"/>
          <p:cNvSpPr>
            <a:spLocks noGrp="1"/>
          </p:cNvSpPr>
          <p:nvPr>
            <p:ph type="dt" idx="13"/>
          </p:nvPr>
        </p:nvSpPr>
        <p:spPr>
          <a:xfrm>
            <a:off x="3804120" y="6353280"/>
            <a:ext cx="1096920" cy="364680"/>
          </a:xfrm>
          <a:prstGeom prst="rect">
            <a:avLst/>
          </a:prstGeom>
          <a:noFill/>
          <a:ln w="0">
            <a:noFill/>
          </a:ln>
        </p:spPr>
        <p:txBody>
          <a:bodyPr anchor="ctr">
            <a:noAutofit/>
          </a:bodyPr>
          <a:lstStyle>
            <a:lvl1pPr>
              <a:lnSpc>
                <a:spcPct val="100000"/>
              </a:lnSpc>
              <a:buNone/>
              <a:defRPr b="0" lang="en-US" sz="1000" spc="-1" strike="noStrike">
                <a:solidFill>
                  <a:srgbClr val="ffffff"/>
                </a:solidFill>
                <a:latin typeface="Avenir Next LT Pro"/>
              </a:defRPr>
            </a:lvl1pPr>
          </a:lstStyle>
          <a:p>
            <a:pPr>
              <a:lnSpc>
                <a:spcPct val="100000"/>
              </a:lnSpc>
              <a:buNone/>
            </a:pPr>
            <a:r>
              <a:rPr b="0" lang="en-US" sz="1000" spc="-1" strike="noStrike">
                <a:solidFill>
                  <a:srgbClr val="ffffff"/>
                </a:solidFill>
                <a:latin typeface="Avenir Next LT Pro"/>
              </a:rPr>
              <a:t>&lt;date/time&gt;</a:t>
            </a:r>
            <a:endParaRPr b="0" lang="en-US" sz="1000" spc="-1" strike="noStrike">
              <a:latin typeface="Times New Roman"/>
            </a:endParaRPr>
          </a:p>
        </p:txBody>
      </p:sp>
      <p:sp>
        <p:nvSpPr>
          <p:cNvPr id="416" name="PlaceHolder 5"/>
          <p:cNvSpPr>
            <a:spLocks noGrp="1"/>
          </p:cNvSpPr>
          <p:nvPr>
            <p:ph type="ftr" idx="14"/>
          </p:nvPr>
        </p:nvSpPr>
        <p:spPr>
          <a:xfrm>
            <a:off x="6788520" y="6350040"/>
            <a:ext cx="2285640" cy="364680"/>
          </a:xfrm>
          <a:prstGeom prst="rect">
            <a:avLst/>
          </a:prstGeom>
          <a:noFill/>
          <a:ln w="0">
            <a:noFill/>
          </a:ln>
        </p:spPr>
        <p:txBody>
          <a:bodyPr anchor="ctr">
            <a:noAutofit/>
          </a:bodyPr>
          <a:lstStyle>
            <a:lvl1pPr algn="ctr">
              <a:lnSpc>
                <a:spcPct val="100000"/>
              </a:lnSpc>
              <a:buNone/>
              <a:defRPr b="0" lang="en-US" sz="1000" spc="-1" strike="noStrike">
                <a:solidFill>
                  <a:srgbClr val="ffffff"/>
                </a:solidFill>
                <a:latin typeface="Avenir Next LT Pro"/>
              </a:defRPr>
            </a:lvl1pPr>
          </a:lstStyle>
          <a:p>
            <a:pPr algn="ctr">
              <a:lnSpc>
                <a:spcPct val="100000"/>
              </a:lnSpc>
              <a:buNone/>
            </a:pPr>
            <a:r>
              <a:rPr b="0" lang="en-US" sz="1000" spc="-1" strike="noStrike">
                <a:solidFill>
                  <a:srgbClr val="ffffff"/>
                </a:solidFill>
                <a:latin typeface="Avenir Next LT Pro"/>
              </a:rPr>
              <a:t>&lt;footer&gt;</a:t>
            </a:r>
            <a:endParaRPr b="0" lang="en-US" sz="1000" spc="-1" strike="noStrike">
              <a:latin typeface="Times New Roman"/>
            </a:endParaRPr>
          </a:p>
        </p:txBody>
      </p:sp>
      <p:sp>
        <p:nvSpPr>
          <p:cNvPr id="417" name="PlaceHolder 6"/>
          <p:cNvSpPr>
            <a:spLocks noGrp="1"/>
          </p:cNvSpPr>
          <p:nvPr>
            <p:ph type="sldNum" idx="15"/>
          </p:nvPr>
        </p:nvSpPr>
        <p:spPr>
          <a:xfrm>
            <a:off x="10962000" y="6356520"/>
            <a:ext cx="456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Avenir Next LT Pro"/>
              </a:defRPr>
            </a:lvl1pPr>
          </a:lstStyle>
          <a:p>
            <a:pPr algn="r">
              <a:lnSpc>
                <a:spcPct val="100000"/>
              </a:lnSpc>
              <a:buNone/>
            </a:pPr>
            <a:fld id="{EF7655DD-5A97-43C3-9C21-F0539ED381EA}" type="slidenum">
              <a:rPr b="0" lang="en-US" sz="1000" spc="-1" strike="noStrike">
                <a:solidFill>
                  <a:srgbClr val="ffffff"/>
                </a:solidFill>
                <a:latin typeface="Avenir Next LT Pro"/>
              </a:rPr>
              <a:t>&lt;number&gt;</a:t>
            </a:fld>
            <a:endParaRPr b="0" lang="en-US" sz="1000" spc="-1" strike="noStrike">
              <a:latin typeface="Times New Roman"/>
            </a:endParaRPr>
          </a:p>
        </p:txBody>
      </p:sp>
      <p:grpSp>
        <p:nvGrpSpPr>
          <p:cNvPr id="418" name="Group 8"/>
          <p:cNvGrpSpPr/>
          <p:nvPr/>
        </p:nvGrpSpPr>
        <p:grpSpPr>
          <a:xfrm>
            <a:off x="-360" y="0"/>
            <a:ext cx="1015200" cy="6857640"/>
            <a:chOff x="-360" y="0"/>
            <a:chExt cx="1015200" cy="6857640"/>
          </a:xfrm>
        </p:grpSpPr>
        <p:sp>
          <p:nvSpPr>
            <p:cNvPr id="419" name="Rectangle 9"/>
            <p:cNvSpPr/>
            <p:nvPr/>
          </p:nvSpPr>
          <p:spPr>
            <a:xfrm>
              <a:off x="0" y="4827960"/>
              <a:ext cx="1014480" cy="20296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20" name="Rectangle 10"/>
            <p:cNvSpPr/>
            <p:nvPr/>
          </p:nvSpPr>
          <p:spPr>
            <a:xfrm>
              <a:off x="0" y="2833200"/>
              <a:ext cx="1014480" cy="20296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21" name="Rectangle 11"/>
            <p:cNvSpPr/>
            <p:nvPr/>
          </p:nvSpPr>
          <p:spPr>
            <a:xfrm>
              <a:off x="0" y="0"/>
              <a:ext cx="1014480" cy="20296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p:style>
        </p:sp>
        <p:pic>
          <p:nvPicPr>
            <p:cNvPr id="422" name="Picture 12" descr=""/>
            <p:cNvPicPr/>
            <p:nvPr/>
          </p:nvPicPr>
          <p:blipFill>
            <a:blip r:embed="rId3"/>
            <a:stretch/>
          </p:blipFill>
          <p:spPr>
            <a:xfrm rot="5400000">
              <a:off x="-462240" y="552600"/>
              <a:ext cx="1828440" cy="904680"/>
            </a:xfrm>
            <a:prstGeom prst="rect">
              <a:avLst/>
            </a:prstGeom>
            <a:ln w="0">
              <a:noFill/>
            </a:ln>
          </p:spPr>
        </p:pic>
        <p:sp>
          <p:nvSpPr>
            <p:cNvPr id="423" name="Rectangle 13"/>
            <p:cNvSpPr/>
            <p:nvPr/>
          </p:nvSpPr>
          <p:spPr>
            <a:xfrm>
              <a:off x="0" y="2030040"/>
              <a:ext cx="1014480" cy="812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p:style>
        </p:sp>
        <p:sp>
          <p:nvSpPr>
            <p:cNvPr id="424" name="Freeform: Shape 14"/>
            <p:cNvSpPr/>
            <p:nvPr/>
          </p:nvSpPr>
          <p:spPr>
            <a:xfrm rot="10800000">
              <a:off x="100800" y="2933280"/>
              <a:ext cx="914040" cy="1828440"/>
            </a:xfrm>
            <a:custGeom>
              <a:avLst/>
              <a:gdLst/>
              <a:ah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p:style>
        </p:sp>
        <p:pic>
          <p:nvPicPr>
            <p:cNvPr id="425" name="Graphic 15" descr=""/>
            <p:cNvPicPr/>
            <p:nvPr/>
          </p:nvPicPr>
          <p:blipFill>
            <a:blip r:embed="rId4"/>
            <a:stretch/>
          </p:blipFill>
          <p:spPr>
            <a:xfrm rot="5400000">
              <a:off x="-456840" y="5380920"/>
              <a:ext cx="1828440" cy="914040"/>
            </a:xfrm>
            <a:prstGeom prst="rect">
              <a:avLst/>
            </a:prstGeom>
            <a:ln w="0">
              <a:noFill/>
            </a:ln>
          </p:spPr>
        </p:pic>
      </p:grpSp>
      <p:sp>
        <p:nvSpPr>
          <p:cNvPr id="426" name="Rectangle 23"/>
          <p:cNvSpPr/>
          <p:nvPr/>
        </p:nvSpPr>
        <p:spPr>
          <a:xfrm>
            <a:off x="1011240" y="2834280"/>
            <a:ext cx="2029680" cy="2029680"/>
          </a:xfrm>
          <a:custGeom>
            <a:avLst/>
            <a:gdLst/>
            <a:ah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p:style>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0e3"/>
        </a:solidFill>
      </p:bgPr>
    </p:bg>
    <p:spTree>
      <p:nvGrpSpPr>
        <p:cNvPr id="1" name=""/>
        <p:cNvGrpSpPr/>
        <p:nvPr/>
      </p:nvGrpSpPr>
      <p:grpSpPr>
        <a:xfrm>
          <a:off x="0" y="0"/>
          <a:ext cx="0" cy="0"/>
          <a:chOff x="0" y="0"/>
          <a:chExt cx="0" cy="0"/>
        </a:xfrm>
      </p:grpSpPr>
      <p:sp>
        <p:nvSpPr>
          <p:cNvPr id="463" name="PlaceHolder 1"/>
          <p:cNvSpPr>
            <a:spLocks noGrp="1"/>
          </p:cNvSpPr>
          <p:nvPr>
            <p:ph type="title"/>
          </p:nvPr>
        </p:nvSpPr>
        <p:spPr>
          <a:xfrm>
            <a:off x="764280" y="896040"/>
            <a:ext cx="10665360" cy="1325160"/>
          </a:xfrm>
          <a:prstGeom prst="rect">
            <a:avLst/>
          </a:prstGeom>
          <a:noFill/>
          <a:ln w="0">
            <a:noFill/>
          </a:ln>
        </p:spPr>
        <p:txBody>
          <a:bodyPr anchor="t">
            <a:noAutofit/>
          </a:bodyPr>
          <a:p>
            <a:pPr>
              <a:lnSpc>
                <a:spcPct val="90000"/>
              </a:lnSpc>
              <a:buNone/>
            </a:pPr>
            <a:r>
              <a:rPr b="1" lang="en-US" sz="4400" spc="-1" strike="noStrike" cap="all">
                <a:solidFill>
                  <a:srgbClr val="224e7f"/>
                </a:solidFill>
                <a:latin typeface="Avenir Next LT Pro"/>
              </a:rPr>
              <a:t>CLICK TO ADD TITLE</a:t>
            </a:r>
            <a:endParaRPr b="0" lang="en-US" sz="4400" spc="-1" strike="noStrike">
              <a:solidFill>
                <a:srgbClr val="000000"/>
              </a:solidFill>
              <a:latin typeface="Avenir Next LT Pro"/>
            </a:endParaRPr>
          </a:p>
        </p:txBody>
      </p:sp>
      <p:sp>
        <p:nvSpPr>
          <p:cNvPr id="464" name="PlaceHolder 2"/>
          <p:cNvSpPr>
            <a:spLocks noGrp="1"/>
          </p:cNvSpPr>
          <p:nvPr>
            <p:ph type="body"/>
          </p:nvPr>
        </p:nvSpPr>
        <p:spPr>
          <a:xfrm>
            <a:off x="762120" y="2417760"/>
            <a:ext cx="10665360" cy="3677760"/>
          </a:xfrm>
          <a:prstGeom prst="rect">
            <a:avLst/>
          </a:prstGeom>
          <a:noFill/>
          <a:ln w="0">
            <a:noFill/>
          </a:ln>
        </p:spPr>
        <p:txBody>
          <a:bodyPr lIns="90000" rIns="90000" tIns="45000" bIns="45000" anchor="t">
            <a:noAutofit/>
          </a:bodyPr>
          <a:p>
            <a:pPr marL="228600" indent="-228600">
              <a:lnSpc>
                <a:spcPct val="100000"/>
              </a:lnSpc>
              <a:spcAft>
                <a:spcPts val="1199"/>
              </a:spcAft>
              <a:buClr>
                <a:srgbClr val="000000"/>
              </a:buClr>
              <a:buFont typeface="Arial"/>
              <a:buChar char="•"/>
            </a:pPr>
            <a:r>
              <a:rPr b="0" lang="en-US" sz="1800" spc="-1" strike="noStrike">
                <a:solidFill>
                  <a:srgbClr val="000000"/>
                </a:solidFill>
                <a:latin typeface="Avenir Next LT Pro"/>
              </a:rPr>
              <a:t>Click icon to insert table</a:t>
            </a:r>
            <a:endParaRPr b="0" lang="en-US" sz="1800" spc="-1" strike="noStrike">
              <a:solidFill>
                <a:srgbClr val="000000"/>
              </a:solidFill>
              <a:latin typeface="Avenir Next LT Pro"/>
            </a:endParaRPr>
          </a:p>
          <a:p>
            <a:pPr>
              <a:lnSpc>
                <a:spcPct val="100000"/>
              </a:lnSpc>
              <a:buNone/>
            </a:pPr>
            <a:endParaRPr b="0" lang="en-US" sz="1800" spc="-1" strike="noStrike">
              <a:solidFill>
                <a:srgbClr val="000000"/>
              </a:solidFill>
              <a:latin typeface="Avenir Next LT Pro"/>
            </a:endParaRPr>
          </a:p>
        </p:txBody>
      </p:sp>
      <p:sp>
        <p:nvSpPr>
          <p:cNvPr id="465" name="Rectangle 23"/>
          <p:cNvSpPr/>
          <p:nvPr/>
        </p:nvSpPr>
        <p:spPr>
          <a:xfrm rot="10800000">
            <a:off x="11177640" y="360"/>
            <a:ext cx="1014480" cy="1014480"/>
          </a:xfrm>
          <a:custGeom>
            <a:avLst/>
            <a:gdLst/>
            <a:ah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466" name="PlaceHolder 3"/>
          <p:cNvSpPr>
            <a:spLocks noGrp="1"/>
          </p:cNvSpPr>
          <p:nvPr>
            <p:ph type="dt" idx="16"/>
          </p:nvPr>
        </p:nvSpPr>
        <p:spPr>
          <a:xfrm>
            <a:off x="767520" y="6353280"/>
            <a:ext cx="1096920" cy="364680"/>
          </a:xfrm>
          <a:prstGeom prst="rect">
            <a:avLst/>
          </a:prstGeom>
          <a:noFill/>
          <a:ln w="0">
            <a:noFill/>
          </a:ln>
        </p:spPr>
        <p:txBody>
          <a:bodyPr anchor="ctr">
            <a:noAutofit/>
          </a:bodyPr>
          <a:lstStyle>
            <a:lvl1pPr>
              <a:lnSpc>
                <a:spcPct val="100000"/>
              </a:lnSpc>
              <a:buNone/>
              <a:defRPr b="0" lang="en-US" sz="1000" spc="-1" strike="noStrike">
                <a:solidFill>
                  <a:srgbClr val="8b8b8b"/>
                </a:solidFill>
                <a:latin typeface="Avenir Next LT Pro"/>
              </a:defRPr>
            </a:lvl1pPr>
          </a:lstStyle>
          <a:p>
            <a:pPr>
              <a:lnSpc>
                <a:spcPct val="100000"/>
              </a:lnSpc>
              <a:buNone/>
            </a:pPr>
            <a:r>
              <a:rPr b="0" lang="en-US" sz="1000" spc="-1" strike="noStrike">
                <a:solidFill>
                  <a:srgbClr val="8b8b8b"/>
                </a:solidFill>
                <a:latin typeface="Avenir Next LT Pro"/>
              </a:rPr>
              <a:t>&lt;date/time&gt;</a:t>
            </a:r>
            <a:endParaRPr b="0" lang="en-US" sz="1000" spc="-1" strike="noStrike">
              <a:latin typeface="Times New Roman"/>
            </a:endParaRPr>
          </a:p>
        </p:txBody>
      </p:sp>
      <p:sp>
        <p:nvSpPr>
          <p:cNvPr id="467" name="PlaceHolder 4"/>
          <p:cNvSpPr>
            <a:spLocks noGrp="1"/>
          </p:cNvSpPr>
          <p:nvPr>
            <p:ph type="ftr" idx="17"/>
          </p:nvPr>
        </p:nvSpPr>
        <p:spPr>
          <a:xfrm>
            <a:off x="5273280" y="6350040"/>
            <a:ext cx="2285640" cy="364680"/>
          </a:xfrm>
          <a:prstGeom prst="rect">
            <a:avLst/>
          </a:prstGeom>
          <a:noFill/>
          <a:ln w="0">
            <a:noFill/>
          </a:ln>
        </p:spPr>
        <p:txBody>
          <a:bodyPr anchor="ctr">
            <a:noAutofit/>
          </a:bodyPr>
          <a:lstStyle>
            <a:lvl1pPr algn="ctr">
              <a:lnSpc>
                <a:spcPct val="100000"/>
              </a:lnSpc>
              <a:buNone/>
              <a:defRPr b="0" lang="en-US" sz="1000" spc="-1" strike="noStrike">
                <a:solidFill>
                  <a:srgbClr val="8b8b8b"/>
                </a:solidFill>
                <a:latin typeface="Avenir Next LT Pro"/>
              </a:defRPr>
            </a:lvl1pPr>
          </a:lstStyle>
          <a:p>
            <a:pPr algn="ctr">
              <a:lnSpc>
                <a:spcPct val="100000"/>
              </a:lnSpc>
              <a:buNone/>
            </a:pPr>
            <a:r>
              <a:rPr b="0" lang="en-US" sz="1000" spc="-1" strike="noStrike">
                <a:solidFill>
                  <a:srgbClr val="8b8b8b"/>
                </a:solidFill>
                <a:latin typeface="Avenir Next LT Pro"/>
              </a:rPr>
              <a:t>&lt;footer&gt;</a:t>
            </a:r>
            <a:endParaRPr b="0" lang="en-US" sz="1000" spc="-1" strike="noStrike">
              <a:latin typeface="Times New Roman"/>
            </a:endParaRPr>
          </a:p>
        </p:txBody>
      </p:sp>
      <p:sp>
        <p:nvSpPr>
          <p:cNvPr id="468" name="PlaceHolder 5"/>
          <p:cNvSpPr>
            <a:spLocks noGrp="1"/>
          </p:cNvSpPr>
          <p:nvPr>
            <p:ph type="sldNum" idx="18"/>
          </p:nvPr>
        </p:nvSpPr>
        <p:spPr>
          <a:xfrm>
            <a:off x="10968120" y="6356520"/>
            <a:ext cx="456840" cy="364680"/>
          </a:xfrm>
          <a:prstGeom prst="rect">
            <a:avLst/>
          </a:prstGeom>
          <a:noFill/>
          <a:ln w="0">
            <a:noFill/>
          </a:ln>
        </p:spPr>
        <p:txBody>
          <a:bodyPr anchor="ctr">
            <a:noAutofit/>
          </a:bodyPr>
          <a:lstStyle>
            <a:lvl1pPr algn="r">
              <a:lnSpc>
                <a:spcPct val="100000"/>
              </a:lnSpc>
              <a:buNone/>
              <a:defRPr b="0" lang="en-US" sz="1000" spc="-1" strike="noStrike">
                <a:solidFill>
                  <a:srgbClr val="8b8b8b"/>
                </a:solidFill>
                <a:latin typeface="Avenir Next LT Pro"/>
              </a:defRPr>
            </a:lvl1pPr>
          </a:lstStyle>
          <a:p>
            <a:pPr algn="r">
              <a:lnSpc>
                <a:spcPct val="100000"/>
              </a:lnSpc>
              <a:buNone/>
            </a:pPr>
            <a:fld id="{5FC12F54-0009-4987-A2A2-17B56585C525}" type="slidenum">
              <a:rPr b="0" lang="en-US" sz="1000" spc="-1" strike="noStrike">
                <a:solidFill>
                  <a:srgbClr val="8b8b8b"/>
                </a:solidFill>
                <a:latin typeface="Avenir Next LT Pr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8f0e3"/>
        </a:solidFill>
      </p:bgPr>
    </p:bg>
    <p:spTree>
      <p:nvGrpSpPr>
        <p:cNvPr id="1" name=""/>
        <p:cNvGrpSpPr/>
        <p:nvPr/>
      </p:nvGrpSpPr>
      <p:grpSpPr>
        <a:xfrm>
          <a:off x="0" y="0"/>
          <a:ext cx="0" cy="0"/>
          <a:chOff x="0" y="0"/>
          <a:chExt cx="0" cy="0"/>
        </a:xfrm>
      </p:grpSpPr>
      <p:sp>
        <p:nvSpPr>
          <p:cNvPr id="505" name="PlaceHolder 1"/>
          <p:cNvSpPr>
            <a:spLocks noGrp="1"/>
          </p:cNvSpPr>
          <p:nvPr>
            <p:ph type="title"/>
          </p:nvPr>
        </p:nvSpPr>
        <p:spPr>
          <a:xfrm>
            <a:off x="762120" y="896040"/>
            <a:ext cx="10667520" cy="1325160"/>
          </a:xfrm>
          <a:prstGeom prst="rect">
            <a:avLst/>
          </a:prstGeom>
          <a:noFill/>
          <a:ln w="0">
            <a:noFill/>
          </a:ln>
        </p:spPr>
        <p:txBody>
          <a:bodyPr anchor="t">
            <a:noAutofit/>
          </a:bodyPr>
          <a:p>
            <a:pPr>
              <a:lnSpc>
                <a:spcPct val="90000"/>
              </a:lnSpc>
              <a:buNone/>
            </a:pPr>
            <a:r>
              <a:rPr b="1" lang="en-US" sz="4400" spc="-1" strike="noStrike" cap="all">
                <a:solidFill>
                  <a:srgbClr val="224e7f"/>
                </a:solidFill>
                <a:latin typeface="Avenir Next LT Pro"/>
              </a:rPr>
              <a:t>CLICK TO ADD TITLE</a:t>
            </a:r>
            <a:endParaRPr b="0" lang="en-US" sz="4400" spc="-1" strike="noStrike">
              <a:solidFill>
                <a:srgbClr val="000000"/>
              </a:solidFill>
              <a:latin typeface="Avenir Next LT Pro"/>
            </a:endParaRPr>
          </a:p>
        </p:txBody>
      </p:sp>
      <p:sp>
        <p:nvSpPr>
          <p:cNvPr id="506" name="Rectangle 23"/>
          <p:cNvSpPr/>
          <p:nvPr/>
        </p:nvSpPr>
        <p:spPr>
          <a:xfrm rot="10800000">
            <a:off x="11177640" y="360"/>
            <a:ext cx="1014480" cy="1014480"/>
          </a:xfrm>
          <a:custGeom>
            <a:avLst/>
            <a:gdLst/>
            <a:ah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p:style>
      </p:sp>
      <p:sp>
        <p:nvSpPr>
          <p:cNvPr id="507" name="PlaceHolder 2"/>
          <p:cNvSpPr>
            <a:spLocks noGrp="1"/>
          </p:cNvSpPr>
          <p:nvPr>
            <p:ph type="body"/>
          </p:nvPr>
        </p:nvSpPr>
        <p:spPr>
          <a:xfrm>
            <a:off x="762120" y="2417040"/>
            <a:ext cx="4277880" cy="3737160"/>
          </a:xfrm>
          <a:prstGeom prst="rect">
            <a:avLst/>
          </a:prstGeom>
          <a:noFill/>
          <a:ln w="0">
            <a:noFill/>
          </a:ln>
        </p:spPr>
        <p:txBody>
          <a:bodyPr anchor="t">
            <a:normAutofit/>
          </a:bodyPr>
          <a:p>
            <a:pPr marL="228600" indent="-228600">
              <a:lnSpc>
                <a:spcPct val="100000"/>
              </a:lnSpc>
              <a:spcAft>
                <a:spcPts val="1199"/>
              </a:spcAft>
              <a:buClr>
                <a:srgbClr val="000000"/>
              </a:buClr>
              <a:buFont typeface="Arial"/>
              <a:buChar char="•"/>
            </a:pPr>
            <a:r>
              <a:rPr b="0" lang="en-US" sz="1800" spc="-1" strike="noStrike">
                <a:solidFill>
                  <a:srgbClr val="000000"/>
                </a:solidFill>
                <a:latin typeface="Avenir Next LT Pro"/>
              </a:rPr>
              <a:t>Click to add text </a:t>
            </a:r>
            <a:endParaRPr b="0" lang="en-US" sz="1800" spc="-1" strike="noStrike">
              <a:solidFill>
                <a:srgbClr val="000000"/>
              </a:solidFill>
              <a:latin typeface="Avenir Next LT Pro"/>
            </a:endParaRPr>
          </a:p>
          <a:p>
            <a:pPr lvl="1" marL="685800" indent="-228600">
              <a:lnSpc>
                <a:spcPct val="100000"/>
              </a:lnSpc>
              <a:spcAft>
                <a:spcPts val="1199"/>
              </a:spcAft>
              <a:buClr>
                <a:srgbClr val="000000"/>
              </a:buClr>
              <a:buFont typeface="Arial"/>
              <a:buChar char="•"/>
            </a:pPr>
            <a:r>
              <a:rPr b="0" lang="en-US" sz="1800" spc="-1" strike="noStrike">
                <a:solidFill>
                  <a:srgbClr val="000000"/>
                </a:solidFill>
                <a:latin typeface="Avenir Next LT Pro"/>
              </a:rPr>
              <a:t>Second level</a:t>
            </a:r>
            <a:endParaRPr b="0" lang="en-US" sz="1800" spc="-1" strike="noStrike">
              <a:solidFill>
                <a:srgbClr val="000000"/>
              </a:solidFill>
              <a:latin typeface="Avenir Next LT Pro"/>
            </a:endParaRPr>
          </a:p>
          <a:p>
            <a:pPr lvl="2" marL="1143000" indent="-228600">
              <a:lnSpc>
                <a:spcPct val="100000"/>
              </a:lnSpc>
              <a:spcAft>
                <a:spcPts val="1199"/>
              </a:spcAft>
              <a:buClr>
                <a:srgbClr val="000000"/>
              </a:buClr>
              <a:buFont typeface="Arial"/>
              <a:buChar char="•"/>
            </a:pPr>
            <a:r>
              <a:rPr b="0" lang="en-US" sz="1800" spc="-1" strike="noStrike">
                <a:solidFill>
                  <a:srgbClr val="000000"/>
                </a:solidFill>
                <a:latin typeface="Avenir Next LT Pro"/>
              </a:rPr>
              <a:t>Third level</a:t>
            </a:r>
            <a:endParaRPr b="0" lang="en-US" sz="1800" spc="-1" strike="noStrike">
              <a:solidFill>
                <a:srgbClr val="000000"/>
              </a:solidFill>
              <a:latin typeface="Avenir Next LT Pro"/>
            </a:endParaRPr>
          </a:p>
          <a:p>
            <a:pPr lvl="3" marL="1600200" indent="-228600">
              <a:lnSpc>
                <a:spcPct val="100000"/>
              </a:lnSpc>
              <a:spcAft>
                <a:spcPts val="1199"/>
              </a:spcAft>
              <a:buClr>
                <a:srgbClr val="000000"/>
              </a:buClr>
              <a:buFont typeface="Arial"/>
              <a:buChar char="•"/>
            </a:pPr>
            <a:r>
              <a:rPr b="0" lang="en-US" sz="1800" spc="-1" strike="noStrike">
                <a:solidFill>
                  <a:srgbClr val="000000"/>
                </a:solidFill>
                <a:latin typeface="Avenir Next LT Pro"/>
              </a:rPr>
              <a:t>Fourth level</a:t>
            </a:r>
            <a:endParaRPr b="0" lang="en-US" sz="1800" spc="-1" strike="noStrike">
              <a:solidFill>
                <a:srgbClr val="000000"/>
              </a:solidFill>
              <a:latin typeface="Avenir Next LT Pro"/>
            </a:endParaRPr>
          </a:p>
          <a:p>
            <a:pPr lvl="4" marL="2057400" indent="-228600">
              <a:lnSpc>
                <a:spcPct val="100000"/>
              </a:lnSpc>
              <a:spcAft>
                <a:spcPts val="1199"/>
              </a:spcAft>
              <a:buClr>
                <a:srgbClr val="000000"/>
              </a:buClr>
              <a:buFont typeface="Arial"/>
              <a:buChar char="•"/>
            </a:pPr>
            <a:r>
              <a:rPr b="0" lang="en-US" sz="1800" spc="-1" strike="noStrike">
                <a:solidFill>
                  <a:srgbClr val="000000"/>
                </a:solidFill>
                <a:latin typeface="Avenir Next LT Pro"/>
              </a:rPr>
              <a:t>Fifth level</a:t>
            </a:r>
            <a:endParaRPr b="0" lang="en-US" sz="1800" spc="-1" strike="noStrike">
              <a:solidFill>
                <a:srgbClr val="000000"/>
              </a:solidFill>
              <a:latin typeface="Avenir Next LT Pro"/>
            </a:endParaRPr>
          </a:p>
        </p:txBody>
      </p:sp>
      <p:sp>
        <p:nvSpPr>
          <p:cNvPr id="508" name="PlaceHolder 3"/>
          <p:cNvSpPr>
            <a:spLocks noGrp="1"/>
          </p:cNvSpPr>
          <p:nvPr>
            <p:ph type="body"/>
          </p:nvPr>
        </p:nvSpPr>
        <p:spPr>
          <a:xfrm>
            <a:off x="5241600" y="2417760"/>
            <a:ext cx="6188040" cy="3736440"/>
          </a:xfrm>
          <a:prstGeom prst="rect">
            <a:avLst/>
          </a:prstGeom>
          <a:noFill/>
          <a:ln w="0">
            <a:noFill/>
          </a:ln>
        </p:spPr>
        <p:txBody>
          <a:bodyPr lIns="90000" rIns="90000" tIns="45000" bIns="45000" anchor="t">
            <a:noAutofit/>
          </a:bodyPr>
          <a:p>
            <a:pPr>
              <a:lnSpc>
                <a:spcPct val="100000"/>
              </a:lnSpc>
              <a:buNone/>
            </a:pPr>
            <a:r>
              <a:rPr b="0" lang="en-US" sz="1800" spc="-1" strike="noStrike">
                <a:solidFill>
                  <a:srgbClr val="000000"/>
                </a:solidFill>
                <a:latin typeface="Avenir Next LT Pro"/>
              </a:rPr>
              <a:t>Click icon to insert table</a:t>
            </a:r>
            <a:endParaRPr b="0" lang="en-US" sz="1800" spc="-1" strike="noStrike">
              <a:solidFill>
                <a:srgbClr val="000000"/>
              </a:solidFill>
              <a:latin typeface="Avenir Next LT Pro"/>
            </a:endParaRPr>
          </a:p>
        </p:txBody>
      </p:sp>
      <p:sp>
        <p:nvSpPr>
          <p:cNvPr id="509" name="PlaceHolder 4"/>
          <p:cNvSpPr>
            <a:spLocks noGrp="1"/>
          </p:cNvSpPr>
          <p:nvPr>
            <p:ph type="dt" idx="19"/>
          </p:nvPr>
        </p:nvSpPr>
        <p:spPr>
          <a:xfrm>
            <a:off x="767520" y="6353280"/>
            <a:ext cx="1096920" cy="364680"/>
          </a:xfrm>
          <a:prstGeom prst="rect">
            <a:avLst/>
          </a:prstGeom>
          <a:noFill/>
          <a:ln w="0">
            <a:noFill/>
          </a:ln>
        </p:spPr>
        <p:txBody>
          <a:bodyPr anchor="ctr">
            <a:noAutofit/>
          </a:bodyPr>
          <a:lstStyle>
            <a:lvl1pPr>
              <a:lnSpc>
                <a:spcPct val="100000"/>
              </a:lnSpc>
              <a:buNone/>
              <a:defRPr b="0" lang="en-US" sz="1000" spc="-1" strike="noStrike">
                <a:solidFill>
                  <a:srgbClr val="8b8b8b"/>
                </a:solidFill>
                <a:latin typeface="Avenir Next LT Pro"/>
              </a:defRPr>
            </a:lvl1pPr>
          </a:lstStyle>
          <a:p>
            <a:pPr>
              <a:lnSpc>
                <a:spcPct val="100000"/>
              </a:lnSpc>
              <a:buNone/>
            </a:pPr>
            <a:r>
              <a:rPr b="0" lang="en-US" sz="1000" spc="-1" strike="noStrike">
                <a:solidFill>
                  <a:srgbClr val="8b8b8b"/>
                </a:solidFill>
                <a:latin typeface="Avenir Next LT Pro"/>
              </a:rPr>
              <a:t>&lt;date/time&gt;</a:t>
            </a:r>
            <a:endParaRPr b="0" lang="en-US" sz="1000" spc="-1" strike="noStrike">
              <a:latin typeface="Times New Roman"/>
            </a:endParaRPr>
          </a:p>
        </p:txBody>
      </p:sp>
      <p:sp>
        <p:nvSpPr>
          <p:cNvPr id="510" name="PlaceHolder 5"/>
          <p:cNvSpPr>
            <a:spLocks noGrp="1"/>
          </p:cNvSpPr>
          <p:nvPr>
            <p:ph type="ftr" idx="20"/>
          </p:nvPr>
        </p:nvSpPr>
        <p:spPr>
          <a:xfrm>
            <a:off x="5273280" y="6350040"/>
            <a:ext cx="2285640" cy="364680"/>
          </a:xfrm>
          <a:prstGeom prst="rect">
            <a:avLst/>
          </a:prstGeom>
          <a:noFill/>
          <a:ln w="0">
            <a:noFill/>
          </a:ln>
        </p:spPr>
        <p:txBody>
          <a:bodyPr anchor="ctr">
            <a:noAutofit/>
          </a:bodyPr>
          <a:lstStyle>
            <a:lvl1pPr algn="ctr">
              <a:lnSpc>
                <a:spcPct val="100000"/>
              </a:lnSpc>
              <a:buNone/>
              <a:defRPr b="0" lang="en-US" sz="1000" spc="-1" strike="noStrike">
                <a:solidFill>
                  <a:srgbClr val="8b8b8b"/>
                </a:solidFill>
                <a:latin typeface="Avenir Next LT Pro"/>
              </a:defRPr>
            </a:lvl1pPr>
          </a:lstStyle>
          <a:p>
            <a:pPr algn="ctr">
              <a:lnSpc>
                <a:spcPct val="100000"/>
              </a:lnSpc>
              <a:buNone/>
            </a:pPr>
            <a:r>
              <a:rPr b="0" lang="en-US" sz="1000" spc="-1" strike="noStrike">
                <a:solidFill>
                  <a:srgbClr val="8b8b8b"/>
                </a:solidFill>
                <a:latin typeface="Avenir Next LT Pro"/>
              </a:rPr>
              <a:t>&lt;footer&gt;</a:t>
            </a:r>
            <a:endParaRPr b="0" lang="en-US" sz="1000" spc="-1" strike="noStrike">
              <a:latin typeface="Times New Roman"/>
            </a:endParaRPr>
          </a:p>
        </p:txBody>
      </p:sp>
      <p:sp>
        <p:nvSpPr>
          <p:cNvPr id="511" name="PlaceHolder 6"/>
          <p:cNvSpPr>
            <a:spLocks noGrp="1"/>
          </p:cNvSpPr>
          <p:nvPr>
            <p:ph type="sldNum" idx="21"/>
          </p:nvPr>
        </p:nvSpPr>
        <p:spPr>
          <a:xfrm>
            <a:off x="10968120" y="6356520"/>
            <a:ext cx="456840" cy="364680"/>
          </a:xfrm>
          <a:prstGeom prst="rect">
            <a:avLst/>
          </a:prstGeom>
          <a:noFill/>
          <a:ln w="0">
            <a:noFill/>
          </a:ln>
        </p:spPr>
        <p:txBody>
          <a:bodyPr anchor="ctr">
            <a:noAutofit/>
          </a:bodyPr>
          <a:lstStyle>
            <a:lvl1pPr algn="r">
              <a:lnSpc>
                <a:spcPct val="100000"/>
              </a:lnSpc>
              <a:buNone/>
              <a:defRPr b="0" lang="en-US" sz="1000" spc="-1" strike="noStrike">
                <a:solidFill>
                  <a:srgbClr val="8b8b8b"/>
                </a:solidFill>
                <a:latin typeface="Avenir Next LT Pro"/>
              </a:defRPr>
            </a:lvl1pPr>
          </a:lstStyle>
          <a:p>
            <a:pPr algn="r">
              <a:lnSpc>
                <a:spcPct val="100000"/>
              </a:lnSpc>
              <a:buNone/>
            </a:pPr>
            <a:fld id="{4DB12FDC-378C-497E-98C6-788EE9A64EF9}" type="slidenum">
              <a:rPr b="0" lang="en-US" sz="1000" spc="-1" strike="noStrike">
                <a:solidFill>
                  <a:srgbClr val="8b8b8b"/>
                </a:solidFill>
                <a:latin typeface="Avenir Next LT Pro"/>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7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4714920" y="677880"/>
            <a:ext cx="6855840" cy="3590280"/>
          </a:xfrm>
          <a:prstGeom prst="rect">
            <a:avLst/>
          </a:prstGeom>
          <a:noFill/>
          <a:ln w="0">
            <a:noFill/>
          </a:ln>
        </p:spPr>
        <p:txBody>
          <a:bodyPr anchor="ctr">
            <a:normAutofit/>
          </a:bodyPr>
          <a:p>
            <a:pPr>
              <a:lnSpc>
                <a:spcPct val="90000"/>
              </a:lnSpc>
              <a:buNone/>
            </a:pPr>
            <a:r>
              <a:rPr b="1" lang="en-US" sz="6000" spc="-1" strike="noStrike" cap="all">
                <a:solidFill>
                  <a:srgbClr val="f8f0e3"/>
                </a:solidFill>
                <a:latin typeface="Avenir Next LT Pro"/>
              </a:rPr>
              <a:t>Playback Session</a:t>
            </a:r>
            <a:br>
              <a:rPr sz="6000"/>
            </a:br>
            <a:br>
              <a:rPr sz="6000"/>
            </a:br>
            <a:r>
              <a:rPr b="1" lang="en-US" sz="1800" spc="-1" strike="noStrike" cap="all">
                <a:solidFill>
                  <a:srgbClr val="f8f0e3"/>
                </a:solidFill>
                <a:latin typeface="Avenir Next LT Pro"/>
              </a:rPr>
              <a:t>MuRTAZA aLAM</a:t>
            </a:r>
            <a:endParaRPr b="0" lang="en-US" sz="1800" spc="-1" strike="noStrike">
              <a:solidFill>
                <a:srgbClr val="000000"/>
              </a:solidFill>
              <a:latin typeface="Avenir Next LT Pro"/>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1" name="PlaceHolder 1"/>
          <p:cNvSpPr>
            <a:spLocks noGrp="1"/>
          </p:cNvSpPr>
          <p:nvPr>
            <p:ph type="title"/>
          </p:nvPr>
        </p:nvSpPr>
        <p:spPr>
          <a:xfrm>
            <a:off x="1552680" y="181800"/>
            <a:ext cx="6360840" cy="833760"/>
          </a:xfrm>
          <a:prstGeom prst="rect">
            <a:avLst/>
          </a:prstGeom>
          <a:noFill/>
          <a:ln w="0">
            <a:noFill/>
          </a:ln>
        </p:spPr>
        <p:txBody>
          <a:bodyPr anchor="t">
            <a:normAutofit/>
          </a:bodyPr>
          <a:p>
            <a:pPr>
              <a:lnSpc>
                <a:spcPct val="90000"/>
              </a:lnSpc>
              <a:buNone/>
            </a:pPr>
            <a:r>
              <a:rPr b="1" lang="en-US" sz="4400" spc="-1" strike="noStrike" cap="all">
                <a:solidFill>
                  <a:srgbClr val="f8f0e3"/>
                </a:solidFill>
                <a:latin typeface="Avenir Next LT Pro"/>
              </a:rPr>
              <a:t>Goals</a:t>
            </a:r>
            <a:endParaRPr b="0" lang="en-US" sz="4400" spc="-1" strike="noStrike">
              <a:solidFill>
                <a:srgbClr val="000000"/>
              </a:solidFill>
              <a:latin typeface="Avenir Next LT Pro"/>
            </a:endParaRPr>
          </a:p>
        </p:txBody>
      </p:sp>
      <p:sp>
        <p:nvSpPr>
          <p:cNvPr id="702" name="PlaceHolder 2"/>
          <p:cNvSpPr>
            <a:spLocks noGrp="1"/>
          </p:cNvSpPr>
          <p:nvPr>
            <p:ph/>
          </p:nvPr>
        </p:nvSpPr>
        <p:spPr>
          <a:xfrm>
            <a:off x="1552680" y="1015200"/>
            <a:ext cx="7248960" cy="5664240"/>
          </a:xfrm>
          <a:prstGeom prst="rect">
            <a:avLst/>
          </a:prstGeom>
          <a:noFill/>
          <a:ln w="0">
            <a:noFill/>
          </a:ln>
        </p:spPr>
        <p:txBody>
          <a:bodyPr anchor="t">
            <a:normAutofit fontScale="97000"/>
          </a:bodyPr>
          <a:p>
            <a:pPr>
              <a:lnSpc>
                <a:spcPct val="100000"/>
              </a:lnSpc>
              <a:spcAft>
                <a:spcPts val="601"/>
              </a:spcAft>
              <a:buNone/>
              <a:tabLst>
                <a:tab algn="l" pos="0"/>
              </a:tabLst>
            </a:pPr>
            <a:r>
              <a:rPr b="1" lang="en-US" sz="1800" spc="-1" strike="noStrike">
                <a:solidFill>
                  <a:srgbClr val="ffffff"/>
                </a:solidFill>
                <a:latin typeface="Avenir Next LT Pro"/>
                <a:ea typeface="Avenir Next LT Pro"/>
              </a:rPr>
              <a:t>Certifications:</a:t>
            </a:r>
            <a:endParaRPr b="0" lang="en-US" sz="1800" spc="-1" strike="noStrike">
              <a:solidFill>
                <a:srgbClr val="000000"/>
              </a:solidFill>
              <a:latin typeface="Avenir Next LT Pro"/>
            </a:endParaRPr>
          </a:p>
          <a:p>
            <a:pPr marL="285840" indent="-285840">
              <a:lnSpc>
                <a:spcPct val="100000"/>
              </a:lnSpc>
              <a:spcAft>
                <a:spcPts val="601"/>
              </a:spcAft>
              <a:buClr>
                <a:srgbClr val="ffffff"/>
              </a:buClr>
              <a:buFont typeface="Arial"/>
              <a:buChar char="•"/>
              <a:tabLst>
                <a:tab algn="l" pos="0"/>
              </a:tabLst>
            </a:pPr>
            <a:r>
              <a:rPr b="0" i="1" lang="en-US" sz="1800" spc="-1" strike="noStrike">
                <a:solidFill>
                  <a:srgbClr val="ffffff"/>
                </a:solidFill>
                <a:latin typeface="Avenir Next LT Pro"/>
                <a:ea typeface="Avenir Next LT Pro"/>
              </a:rPr>
              <a:t>Odoo 17.0 &amp; 18.0</a:t>
            </a:r>
            <a:r>
              <a:rPr b="0" lang="en-US" sz="1800" spc="-1" strike="noStrike">
                <a:solidFill>
                  <a:srgbClr val="ffffff"/>
                </a:solidFill>
                <a:latin typeface="Avenir Next LT Pro"/>
                <a:ea typeface="Avenir Next LT Pro"/>
              </a:rPr>
              <a:t>: Progressing towards certification; faced time constraints.</a:t>
            </a:r>
            <a:endParaRPr b="0" lang="en-US" sz="1800" spc="-1" strike="noStrike">
              <a:solidFill>
                <a:srgbClr val="000000"/>
              </a:solidFill>
              <a:latin typeface="Avenir Next LT Pro"/>
            </a:endParaRPr>
          </a:p>
          <a:p>
            <a:pPr marL="285840" indent="-285840">
              <a:lnSpc>
                <a:spcPct val="100000"/>
              </a:lnSpc>
              <a:spcAft>
                <a:spcPts val="601"/>
              </a:spcAft>
              <a:buClr>
                <a:srgbClr val="ffffff"/>
              </a:buClr>
              <a:buFont typeface="Arial"/>
              <a:buChar char="•"/>
              <a:tabLst>
                <a:tab algn="l" pos="0"/>
              </a:tabLst>
            </a:pPr>
            <a:r>
              <a:rPr b="0" i="1" lang="en-US" sz="1800" spc="-1" strike="noStrike">
                <a:solidFill>
                  <a:srgbClr val="ffffff"/>
                </a:solidFill>
                <a:latin typeface="Avenir Next LT Pro"/>
                <a:ea typeface="Avenir Next LT Pro"/>
              </a:rPr>
              <a:t>Advanced Python for Data Science</a:t>
            </a:r>
            <a:r>
              <a:rPr b="0" lang="en-US" sz="1800" spc="-1" strike="noStrike">
                <a:solidFill>
                  <a:srgbClr val="ffffff"/>
                </a:solidFill>
                <a:latin typeface="Avenir Next LT Pro"/>
                <a:ea typeface="Avenir Next LT Pro"/>
              </a:rPr>
              <a:t>: Gained foundational knowledge; need more practical application.</a:t>
            </a:r>
            <a:endParaRPr b="0" lang="en-US" sz="1800" spc="-1" strike="noStrike">
              <a:solidFill>
                <a:srgbClr val="000000"/>
              </a:solidFill>
              <a:latin typeface="Avenir Next LT Pro"/>
            </a:endParaRPr>
          </a:p>
          <a:p>
            <a:pPr marL="285840" indent="-285840">
              <a:lnSpc>
                <a:spcPct val="100000"/>
              </a:lnSpc>
              <a:spcAft>
                <a:spcPts val="601"/>
              </a:spcAft>
              <a:buClr>
                <a:srgbClr val="ffffff"/>
              </a:buClr>
              <a:buFont typeface="Arial"/>
              <a:buChar char="•"/>
              <a:tabLst>
                <a:tab algn="l" pos="0"/>
              </a:tabLst>
            </a:pPr>
            <a:r>
              <a:rPr b="0" i="1" lang="en-US" sz="1800" spc="-1" strike="noStrike">
                <a:solidFill>
                  <a:srgbClr val="ffffff"/>
                </a:solidFill>
                <a:latin typeface="Avenir Next LT Pro"/>
                <a:ea typeface="Avenir Next LT Pro"/>
              </a:rPr>
              <a:t>JavaScript</a:t>
            </a:r>
            <a:r>
              <a:rPr b="0" lang="en-US" sz="1800" spc="-1" strike="noStrike">
                <a:solidFill>
                  <a:srgbClr val="ffffff"/>
                </a:solidFill>
                <a:latin typeface="Avenir Next LT Pro"/>
                <a:ea typeface="Avenir Next LT Pro"/>
              </a:rPr>
              <a:t>: Completed key modules; keeping up with evolving frameworks was challenging.</a:t>
            </a:r>
            <a:endParaRPr b="0" lang="en-US" sz="1800" spc="-1" strike="noStrike">
              <a:solidFill>
                <a:srgbClr val="000000"/>
              </a:solidFill>
              <a:latin typeface="Avenir Next LT Pro"/>
            </a:endParaRPr>
          </a:p>
          <a:p>
            <a:pPr>
              <a:lnSpc>
                <a:spcPct val="100000"/>
              </a:lnSpc>
              <a:spcAft>
                <a:spcPts val="601"/>
              </a:spcAft>
              <a:buNone/>
              <a:tabLst>
                <a:tab algn="l" pos="0"/>
              </a:tabLst>
            </a:pPr>
            <a:r>
              <a:rPr b="1" lang="en-US" sz="1800" spc="-1" strike="noStrike">
                <a:solidFill>
                  <a:srgbClr val="ffffff"/>
                </a:solidFill>
                <a:latin typeface="Avenir Next LT Pro"/>
                <a:ea typeface="Avenir Next LT Pro"/>
              </a:rPr>
              <a:t>Career Development:</a:t>
            </a:r>
            <a:endParaRPr b="0" lang="en-US" sz="1800" spc="-1" strike="noStrike">
              <a:solidFill>
                <a:srgbClr val="000000"/>
              </a:solidFill>
              <a:latin typeface="Avenir Next LT Pro"/>
            </a:endParaRPr>
          </a:p>
          <a:p>
            <a:pPr marL="285840" indent="-285840">
              <a:lnSpc>
                <a:spcPct val="100000"/>
              </a:lnSpc>
              <a:spcAft>
                <a:spcPts val="601"/>
              </a:spcAft>
              <a:buClr>
                <a:srgbClr val="ffffff"/>
              </a:buClr>
              <a:buFont typeface="Arial"/>
              <a:buChar char="•"/>
              <a:tabLst>
                <a:tab algn="l" pos="0"/>
              </a:tabLst>
            </a:pPr>
            <a:r>
              <a:rPr b="0" i="1" lang="en-US" sz="1800" spc="-1" strike="noStrike">
                <a:solidFill>
                  <a:srgbClr val="ffffff"/>
                </a:solidFill>
                <a:latin typeface="Avenir Next LT Pro"/>
                <a:ea typeface="Avenir Next LT Pro"/>
              </a:rPr>
              <a:t>Team Leadership</a:t>
            </a:r>
            <a:r>
              <a:rPr b="0" lang="en-US" sz="1800" spc="-1" strike="noStrike">
                <a:solidFill>
                  <a:srgbClr val="ffffff"/>
                </a:solidFill>
                <a:latin typeface="Avenir Next LT Pro"/>
                <a:ea typeface="Avenir Next LT Pro"/>
              </a:rPr>
              <a:t>: Aspiring to lead a team and guide projects effectively.</a:t>
            </a:r>
            <a:endParaRPr b="0" lang="en-US" sz="1800" spc="-1" strike="noStrike">
              <a:solidFill>
                <a:srgbClr val="000000"/>
              </a:solidFill>
              <a:latin typeface="Avenir Next LT Pro"/>
            </a:endParaRPr>
          </a:p>
          <a:p>
            <a:pPr marL="285840" indent="-285840">
              <a:lnSpc>
                <a:spcPct val="100000"/>
              </a:lnSpc>
              <a:spcAft>
                <a:spcPts val="601"/>
              </a:spcAft>
              <a:buClr>
                <a:srgbClr val="ffffff"/>
              </a:buClr>
              <a:buFont typeface="Arial"/>
              <a:buChar char="•"/>
              <a:tabLst>
                <a:tab algn="l" pos="0"/>
              </a:tabLst>
            </a:pPr>
            <a:r>
              <a:rPr b="0" i="1" lang="en-US" sz="1800" spc="-1" strike="noStrike">
                <a:solidFill>
                  <a:srgbClr val="ffffff"/>
                </a:solidFill>
                <a:latin typeface="Avenir Next LT Pro"/>
                <a:ea typeface="Avenir Next LT Pro"/>
              </a:rPr>
              <a:t>Technical Proficiency</a:t>
            </a:r>
            <a:r>
              <a:rPr b="0" lang="en-US" sz="1800" spc="-1" strike="noStrike">
                <a:solidFill>
                  <a:srgbClr val="ffffff"/>
                </a:solidFill>
                <a:latin typeface="Avenir Next LT Pro"/>
                <a:ea typeface="Avenir Next LT Pro"/>
              </a:rPr>
              <a:t>: Focusing on becoming a pro in Python and JavaScript.</a:t>
            </a:r>
            <a:endParaRPr b="0" lang="en-US" sz="1800" spc="-1" strike="noStrike">
              <a:solidFill>
                <a:srgbClr val="000000"/>
              </a:solidFill>
              <a:latin typeface="Avenir Next LT Pro"/>
            </a:endParaRPr>
          </a:p>
          <a:p>
            <a:pPr marL="285840" indent="-285840">
              <a:lnSpc>
                <a:spcPct val="100000"/>
              </a:lnSpc>
              <a:spcAft>
                <a:spcPts val="601"/>
              </a:spcAft>
              <a:buClr>
                <a:srgbClr val="ffffff"/>
              </a:buClr>
              <a:buFont typeface="Arial"/>
              <a:buChar char="•"/>
              <a:tabLst>
                <a:tab algn="l" pos="0"/>
              </a:tabLst>
            </a:pPr>
            <a:r>
              <a:rPr b="0" i="1" lang="en-US" sz="1800" spc="-1" strike="noStrike">
                <a:solidFill>
                  <a:srgbClr val="ffffff"/>
                </a:solidFill>
                <a:latin typeface="Avenir Next LT Pro"/>
                <a:ea typeface="Avenir Next LT Pro"/>
              </a:rPr>
              <a:t>Techno-Functional Lead at Sharpbrain</a:t>
            </a:r>
            <a:r>
              <a:rPr b="0" lang="en-US" sz="1800" spc="-1" strike="noStrike">
                <a:solidFill>
                  <a:srgbClr val="ffffff"/>
                </a:solidFill>
                <a:latin typeface="Avenir Next LT Pro"/>
                <a:ea typeface="Avenir Next LT Pro"/>
              </a:rPr>
              <a:t>: Aiming to contribute to both technical and strategic growth.</a:t>
            </a:r>
            <a:endParaRPr b="0" lang="en-US" sz="1800" spc="-1" strike="noStrike">
              <a:solidFill>
                <a:srgbClr val="000000"/>
              </a:solidFill>
              <a:latin typeface="Avenir Next LT Pro"/>
            </a:endParaRPr>
          </a:p>
          <a:p>
            <a:pPr>
              <a:lnSpc>
                <a:spcPct val="100000"/>
              </a:lnSpc>
              <a:spcAft>
                <a:spcPts val="601"/>
              </a:spcAft>
              <a:buNone/>
              <a:tabLst>
                <a:tab algn="l" pos="0"/>
              </a:tabLst>
            </a:pPr>
            <a:r>
              <a:rPr b="0" lang="en-US" sz="1800" spc="-1" strike="noStrike">
                <a:solidFill>
                  <a:srgbClr val="ffffff"/>
                </a:solidFill>
                <a:latin typeface="Avenir Next LT Pro"/>
                <a:ea typeface="Avenir Next LT Pro"/>
              </a:rPr>
              <a:t>​</a:t>
            </a:r>
            <a:r>
              <a:rPr b="1" lang="en-US" sz="1800" spc="-1" strike="noStrike">
                <a:solidFill>
                  <a:srgbClr val="ffffff"/>
                </a:solidFill>
                <a:latin typeface="Avenir Next LT Pro"/>
                <a:ea typeface="Avenir Next LT Pro"/>
              </a:rPr>
              <a:t>Input in the Business:</a:t>
            </a:r>
            <a:endParaRPr b="0" lang="en-US" sz="1800" spc="-1" strike="noStrike">
              <a:solidFill>
                <a:srgbClr val="000000"/>
              </a:solidFill>
              <a:latin typeface="Avenir Next LT Pro"/>
            </a:endParaRPr>
          </a:p>
          <a:p>
            <a:pPr marL="285840" indent="-285840">
              <a:lnSpc>
                <a:spcPct val="100000"/>
              </a:lnSpc>
              <a:spcAft>
                <a:spcPts val="601"/>
              </a:spcAft>
              <a:buClr>
                <a:srgbClr val="ffffff"/>
              </a:buClr>
              <a:buFont typeface="Arial"/>
              <a:buChar char="•"/>
              <a:tabLst>
                <a:tab algn="l" pos="0"/>
              </a:tabLst>
            </a:pPr>
            <a:r>
              <a:rPr b="0" lang="en-US" sz="1800" spc="-1" strike="noStrike">
                <a:solidFill>
                  <a:srgbClr val="ffffff"/>
                </a:solidFill>
                <a:latin typeface="Avenir Next LT Pro"/>
                <a:ea typeface="Avenir Next LT Pro"/>
              </a:rPr>
              <a:t>By improving the quality of Sharpbrain's products and services, we can increase customer satisfaction ratings. This can lead to positive reviews, referrals, and repeat business.</a:t>
            </a:r>
            <a:endParaRPr b="0" lang="en-US" sz="1800" spc="-1" strike="noStrike">
              <a:solidFill>
                <a:srgbClr val="000000"/>
              </a:solidFill>
              <a:latin typeface="Avenir Next LT Pro"/>
            </a:endParaRPr>
          </a:p>
        </p:txBody>
      </p:sp>
      <p:sp>
        <p:nvSpPr>
          <p:cNvPr id="703" name="PlaceHolder 3"/>
          <p:cNvSpPr>
            <a:spLocks noGrp="1"/>
          </p:cNvSpPr>
          <p:nvPr>
            <p:ph type="sldNum" idx="28"/>
          </p:nvPr>
        </p:nvSpPr>
        <p:spPr>
          <a:xfrm>
            <a:off x="11123280" y="6356520"/>
            <a:ext cx="456840" cy="364680"/>
          </a:xfrm>
          <a:prstGeom prst="rect">
            <a:avLst/>
          </a:prstGeom>
          <a:noFill/>
          <a:ln w="0">
            <a:noFill/>
          </a:ln>
        </p:spPr>
        <p:txBody>
          <a:bodyPr anchor="ctr">
            <a:noAutofit/>
          </a:bodyPr>
          <a:lstStyle>
            <a:lvl1pPr algn="r">
              <a:lnSpc>
                <a:spcPct val="100000"/>
              </a:lnSpc>
              <a:buNone/>
              <a:defRPr b="0" lang="en-US" sz="1000" spc="-1" strike="noStrike">
                <a:solidFill>
                  <a:srgbClr val="ffffff"/>
                </a:solidFill>
                <a:latin typeface="Avenir Next LT Pro"/>
              </a:defRPr>
            </a:lvl1pPr>
          </a:lstStyle>
          <a:p>
            <a:pPr algn="r">
              <a:lnSpc>
                <a:spcPct val="100000"/>
              </a:lnSpc>
              <a:buNone/>
            </a:pPr>
            <a:fld id="{609362AE-1AB7-4ECA-95FA-622AD8408D64}" type="slidenum">
              <a:rPr b="0" lang="en-US" sz="1000" spc="-1" strike="noStrike">
                <a:solidFill>
                  <a:srgbClr val="ffffff"/>
                </a:solidFill>
                <a:latin typeface="Avenir Next LT Pro"/>
              </a:rPr>
              <a:t>10</a:t>
            </a:fld>
            <a:endParaRPr b="0" lang="en-US" sz="1000" spc="-1" strike="noStrike">
              <a:latin typeface="Times New Roman"/>
            </a:endParaRPr>
          </a:p>
        </p:txBody>
      </p:sp>
      <p:sp>
        <p:nvSpPr>
          <p:cNvPr id="704" name="PlaceHolder 4"/>
          <p:cNvSpPr>
            <a:spLocks noGrp="1"/>
          </p:cNvSpPr>
          <p:nvPr>
            <p:ph/>
          </p:nvPr>
        </p:nvSpPr>
        <p:spPr>
          <a:xfrm rot="10800000">
            <a:off x="14297400" y="6860520"/>
            <a:ext cx="198000" cy="879120"/>
          </a:xfrm>
          <a:prstGeom prst="rect">
            <a:avLst/>
          </a:prstGeom>
          <a:noFill/>
          <a:ln w="0">
            <a:noFill/>
          </a:ln>
        </p:spPr>
        <p:txBody>
          <a:bodyPr anchor="t">
            <a:noAutofit/>
          </a:bodyPr>
          <a:p>
            <a:endParaRPr b="0" lang="en-US" sz="2800" spc="-1" strike="noStrike">
              <a:solidFill>
                <a:srgbClr val="000000"/>
              </a:solidFill>
              <a:latin typeface="Avenir Next LT Pro"/>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title"/>
          </p:nvPr>
        </p:nvSpPr>
        <p:spPr>
          <a:xfrm>
            <a:off x="5900400" y="544320"/>
            <a:ext cx="5527800" cy="2684880"/>
          </a:xfrm>
          <a:prstGeom prst="rect">
            <a:avLst/>
          </a:prstGeom>
          <a:noFill/>
          <a:ln w="0">
            <a:noFill/>
          </a:ln>
        </p:spPr>
        <p:txBody>
          <a:bodyPr anchor="b">
            <a:noAutofit/>
          </a:bodyPr>
          <a:p>
            <a:pPr>
              <a:lnSpc>
                <a:spcPct val="90000"/>
              </a:lnSpc>
              <a:buNone/>
            </a:pPr>
            <a:r>
              <a:rPr b="1" lang="en-US" sz="4400" spc="-1" strike="noStrike" cap="all">
                <a:solidFill>
                  <a:srgbClr val="f8f0e3"/>
                </a:solidFill>
                <a:latin typeface="Avenir Next LT Pro"/>
              </a:rPr>
              <a:t>THANK YOU</a:t>
            </a:r>
            <a:endParaRPr b="0" lang="en-US" sz="4400" spc="-1" strike="noStrike">
              <a:solidFill>
                <a:srgbClr val="000000"/>
              </a:solidFill>
              <a:latin typeface="Avenir Next LT Pro"/>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title"/>
          </p:nvPr>
        </p:nvSpPr>
        <p:spPr>
          <a:xfrm>
            <a:off x="5057640" y="367560"/>
            <a:ext cx="5787360" cy="824760"/>
          </a:xfrm>
          <a:prstGeom prst="rect">
            <a:avLst/>
          </a:prstGeom>
          <a:noFill/>
          <a:ln w="0">
            <a:noFill/>
          </a:ln>
        </p:spPr>
        <p:txBody>
          <a:bodyPr anchor="b">
            <a:normAutofit/>
          </a:bodyPr>
          <a:p>
            <a:pPr>
              <a:lnSpc>
                <a:spcPct val="90000"/>
              </a:lnSpc>
              <a:buNone/>
            </a:pPr>
            <a:r>
              <a:rPr b="1" lang="en-US" sz="4400" spc="-1" strike="noStrike" cap="all">
                <a:solidFill>
                  <a:srgbClr val="224e7f"/>
                </a:solidFill>
                <a:latin typeface="Avenir Next LT Pro"/>
              </a:rPr>
              <a:t>Agenda</a:t>
            </a:r>
            <a:endParaRPr b="0" lang="en-US" sz="4400" spc="-1" strike="noStrike">
              <a:solidFill>
                <a:srgbClr val="000000"/>
              </a:solidFill>
              <a:latin typeface="Avenir Next LT Pro"/>
            </a:endParaRPr>
          </a:p>
        </p:txBody>
      </p:sp>
      <p:sp>
        <p:nvSpPr>
          <p:cNvPr id="678" name="PlaceHolder 2"/>
          <p:cNvSpPr>
            <a:spLocks noGrp="1"/>
          </p:cNvSpPr>
          <p:nvPr>
            <p:ph/>
          </p:nvPr>
        </p:nvSpPr>
        <p:spPr>
          <a:xfrm>
            <a:off x="4979880" y="1189440"/>
            <a:ext cx="6523920" cy="5304240"/>
          </a:xfrm>
          <a:prstGeom prst="rect">
            <a:avLst/>
          </a:prstGeom>
          <a:noFill/>
          <a:ln w="0">
            <a:noFill/>
          </a:ln>
        </p:spPr>
        <p:txBody>
          <a:bodyPr anchor="t">
            <a:normAutofit fontScale="70000"/>
          </a:bodyPr>
          <a:p>
            <a:pPr>
              <a:lnSpc>
                <a:spcPct val="150000"/>
              </a:lnSpc>
              <a:buNone/>
              <a:tabLst>
                <a:tab algn="l" pos="0"/>
              </a:tabLst>
            </a:pPr>
            <a:r>
              <a:rPr b="0" lang="en-US" sz="2400" spc="-1" strike="noStrike">
                <a:solidFill>
                  <a:srgbClr val="000000"/>
                </a:solidFill>
                <a:latin typeface="Avenir Next LT Pro"/>
              </a:rPr>
              <a:t>Introduction:</a:t>
            </a:r>
            <a:endParaRPr b="0" lang="en-US" sz="2400" spc="-1" strike="noStrike">
              <a:solidFill>
                <a:srgbClr val="000000"/>
              </a:solidFill>
              <a:latin typeface="Avenir Next LT Pro"/>
            </a:endParaRPr>
          </a:p>
          <a:p>
            <a:pPr>
              <a:lnSpc>
                <a:spcPct val="150000"/>
              </a:lnSpc>
              <a:buNone/>
              <a:tabLst>
                <a:tab algn="l" pos="0"/>
              </a:tabLst>
            </a:pPr>
            <a:r>
              <a:rPr b="0" lang="en-US" sz="2400" spc="-1" strike="noStrike">
                <a:solidFill>
                  <a:srgbClr val="000000"/>
                </a:solidFill>
                <a:latin typeface="Avenir Next LT Pro"/>
              </a:rPr>
              <a:t>About Company:</a:t>
            </a:r>
            <a:endParaRPr b="0" lang="en-US" sz="2400" spc="-1" strike="noStrike">
              <a:solidFill>
                <a:srgbClr val="000000"/>
              </a:solidFill>
              <a:latin typeface="Avenir Next LT Pro"/>
            </a:endParaRPr>
          </a:p>
          <a:p>
            <a:pPr>
              <a:lnSpc>
                <a:spcPct val="150000"/>
              </a:lnSpc>
              <a:buNone/>
              <a:tabLst>
                <a:tab algn="l" pos="0"/>
              </a:tabLst>
            </a:pPr>
            <a:r>
              <a:rPr b="0" lang="en-US" sz="2400" spc="-1" strike="noStrike">
                <a:solidFill>
                  <a:srgbClr val="000000"/>
                </a:solidFill>
                <a:latin typeface="Avenir Next LT Pro"/>
              </a:rPr>
              <a:t>Departmental workflow:</a:t>
            </a:r>
            <a:endParaRPr b="0" lang="en-US" sz="2400" spc="-1" strike="noStrike">
              <a:solidFill>
                <a:srgbClr val="000000"/>
              </a:solidFill>
              <a:latin typeface="Avenir Next LT Pro"/>
            </a:endParaRPr>
          </a:p>
          <a:p>
            <a:pPr>
              <a:lnSpc>
                <a:spcPct val="150000"/>
              </a:lnSpc>
              <a:buNone/>
              <a:tabLst>
                <a:tab algn="l" pos="0"/>
              </a:tabLst>
            </a:pPr>
            <a:r>
              <a:rPr b="0" lang="en-US" sz="2400" spc="-1" strike="noStrike">
                <a:solidFill>
                  <a:srgbClr val="000000"/>
                </a:solidFill>
                <a:latin typeface="Avenir Next LT Pro"/>
                <a:ea typeface="Avenir Next LT Pro"/>
              </a:rPr>
              <a:t>Day to Day Activities:</a:t>
            </a:r>
            <a:endParaRPr b="0" lang="en-US" sz="2400" spc="-1" strike="noStrike">
              <a:solidFill>
                <a:srgbClr val="000000"/>
              </a:solidFill>
              <a:latin typeface="Avenir Next LT Pro"/>
            </a:endParaRPr>
          </a:p>
          <a:p>
            <a:pPr>
              <a:lnSpc>
                <a:spcPct val="150000"/>
              </a:lnSpc>
              <a:buNone/>
              <a:tabLst>
                <a:tab algn="l" pos="0"/>
              </a:tabLst>
            </a:pPr>
            <a:r>
              <a:rPr b="0" lang="en-US" sz="2400" spc="-1" strike="noStrike">
                <a:solidFill>
                  <a:srgbClr val="000000"/>
                </a:solidFill>
                <a:latin typeface="Avenir Next LT Pro"/>
                <a:ea typeface="Avenir Next LT Pro"/>
              </a:rPr>
              <a:t>Learning at Sharp Brains:</a:t>
            </a:r>
            <a:endParaRPr b="0" lang="en-US" sz="2400" spc="-1" strike="noStrike">
              <a:solidFill>
                <a:srgbClr val="000000"/>
              </a:solidFill>
              <a:latin typeface="Avenir Next LT Pro"/>
            </a:endParaRPr>
          </a:p>
          <a:p>
            <a:pPr>
              <a:lnSpc>
                <a:spcPct val="150000"/>
              </a:lnSpc>
              <a:buNone/>
              <a:tabLst>
                <a:tab algn="l" pos="0"/>
              </a:tabLst>
            </a:pPr>
            <a:r>
              <a:rPr b="0" lang="en-US" sz="2400" spc="-1" strike="noStrike">
                <a:solidFill>
                  <a:srgbClr val="000000"/>
                </a:solidFill>
                <a:latin typeface="Avenir Next LT Pro"/>
                <a:ea typeface="Avenir Next LT Pro"/>
              </a:rPr>
              <a:t>Challenges &amp; Improvement:</a:t>
            </a:r>
            <a:endParaRPr b="0" lang="en-US" sz="2400" spc="-1" strike="noStrike">
              <a:solidFill>
                <a:srgbClr val="000000"/>
              </a:solidFill>
              <a:latin typeface="Avenir Next LT Pro"/>
            </a:endParaRPr>
          </a:p>
          <a:p>
            <a:pPr>
              <a:lnSpc>
                <a:spcPct val="150000"/>
              </a:lnSpc>
              <a:buNone/>
              <a:tabLst>
                <a:tab algn="l" pos="0"/>
              </a:tabLst>
            </a:pPr>
            <a:r>
              <a:rPr b="0" lang="en-US" sz="2400" spc="-1" strike="noStrike">
                <a:solidFill>
                  <a:srgbClr val="000000"/>
                </a:solidFill>
                <a:latin typeface="Avenir Next LT Pro"/>
                <a:ea typeface="Avenir Next LT Pro"/>
              </a:rPr>
              <a:t>Initiative:</a:t>
            </a:r>
            <a:endParaRPr b="0" lang="en-US" sz="2400" spc="-1" strike="noStrike">
              <a:solidFill>
                <a:srgbClr val="000000"/>
              </a:solidFill>
              <a:latin typeface="Avenir Next LT Pro"/>
            </a:endParaRPr>
          </a:p>
          <a:p>
            <a:pPr>
              <a:lnSpc>
                <a:spcPct val="150000"/>
              </a:lnSpc>
              <a:buNone/>
              <a:tabLst>
                <a:tab algn="l" pos="0"/>
              </a:tabLst>
            </a:pPr>
            <a:r>
              <a:rPr b="0" lang="en-US" sz="2400" spc="-1" strike="noStrike">
                <a:solidFill>
                  <a:srgbClr val="000000"/>
                </a:solidFill>
                <a:latin typeface="Avenir Next LT Pro"/>
                <a:ea typeface="Avenir Next LT Pro"/>
              </a:rPr>
              <a:t>Goals </a:t>
            </a:r>
            <a:endParaRPr b="0" lang="en-US" sz="2400" spc="-1" strike="noStrike">
              <a:solidFill>
                <a:srgbClr val="000000"/>
              </a:solidFill>
              <a:latin typeface="Avenir Next LT Pro"/>
            </a:endParaRPr>
          </a:p>
          <a:p>
            <a:pPr>
              <a:lnSpc>
                <a:spcPct val="150000"/>
              </a:lnSpc>
              <a:buNone/>
              <a:tabLst>
                <a:tab algn="l" pos="0"/>
              </a:tabLst>
            </a:pPr>
            <a:r>
              <a:rPr b="1" lang="en-US" sz="5200" spc="-1" strike="noStrike" cap="all">
                <a:solidFill>
                  <a:srgbClr val="f8f0e3"/>
                </a:solidFill>
                <a:latin typeface="Avenir Next LT Pro"/>
                <a:ea typeface="Avenir Next LT Pro"/>
              </a:rPr>
              <a:t>Goals</a:t>
            </a:r>
            <a:endParaRPr b="0" lang="en-US" sz="5200" spc="-1" strike="noStrike">
              <a:solidFill>
                <a:srgbClr val="000000"/>
              </a:solidFill>
              <a:latin typeface="Avenir Next LT Pro"/>
            </a:endParaRPr>
          </a:p>
          <a:p>
            <a:pPr>
              <a:lnSpc>
                <a:spcPct val="150000"/>
              </a:lnSpc>
              <a:buNone/>
              <a:tabLst>
                <a:tab algn="l" pos="0"/>
              </a:tabLst>
            </a:pPr>
            <a:r>
              <a:rPr b="1" lang="en-US" sz="4000" spc="-1" strike="noStrike" cap="all">
                <a:solidFill>
                  <a:srgbClr val="f8f0e3"/>
                </a:solidFill>
                <a:latin typeface="Avenir Next LT Pro"/>
                <a:ea typeface="Avenir Next LT Pro"/>
              </a:rPr>
              <a:t>Learning at Sharp </a:t>
            </a:r>
            <a:endParaRPr b="0" lang="en-US" sz="4000" spc="-1" strike="noStrike">
              <a:solidFill>
                <a:srgbClr val="000000"/>
              </a:solidFill>
              <a:latin typeface="Avenir Next LT Pro"/>
            </a:endParaRPr>
          </a:p>
          <a:p>
            <a:pPr>
              <a:lnSpc>
                <a:spcPct val="150000"/>
              </a:lnSpc>
              <a:buNone/>
              <a:tabLst>
                <a:tab algn="l" pos="0"/>
              </a:tabLst>
            </a:pPr>
            <a:r>
              <a:rPr b="1" lang="en-US" sz="4000" spc="-1" strike="noStrike" cap="all">
                <a:solidFill>
                  <a:srgbClr val="f8f0e3"/>
                </a:solidFill>
                <a:latin typeface="Avenir Next LT Pro"/>
                <a:ea typeface="Avenir Next LT Pro"/>
              </a:rPr>
              <a:t>Learning at Sharp Brains </a:t>
            </a:r>
            <a:endParaRPr b="0" lang="en-US" sz="4000" spc="-1" strike="noStrike">
              <a:solidFill>
                <a:srgbClr val="000000"/>
              </a:solidFill>
              <a:latin typeface="Avenir Next LT Pro"/>
            </a:endParaRPr>
          </a:p>
          <a:p>
            <a:pPr>
              <a:lnSpc>
                <a:spcPct val="150000"/>
              </a:lnSpc>
              <a:buNone/>
              <a:tabLst>
                <a:tab algn="l" pos="0"/>
              </a:tabLst>
            </a:pPr>
            <a:endParaRPr b="0" lang="en-US" sz="2400" spc="-1" strike="noStrike">
              <a:solidFill>
                <a:srgbClr val="000000"/>
              </a:solidFill>
              <a:latin typeface="Avenir Next LT Pro"/>
            </a:endParaRPr>
          </a:p>
          <a:p>
            <a:pPr>
              <a:lnSpc>
                <a:spcPct val="150000"/>
              </a:lnSpc>
              <a:buNone/>
              <a:tabLst>
                <a:tab algn="l" pos="0"/>
              </a:tabLst>
            </a:pPr>
            <a:endParaRPr b="0" lang="en-US" sz="2400" spc="-1" strike="noStrike">
              <a:solidFill>
                <a:srgbClr val="000000"/>
              </a:solidFill>
              <a:latin typeface="Avenir Next LT Pro"/>
            </a:endParaRPr>
          </a:p>
        </p:txBody>
      </p:sp>
      <p:sp>
        <p:nvSpPr>
          <p:cNvPr id="4" name="PlaceHolder 3"/>
          <p:cNvSpPr>
            <a:spLocks noGrp="1"/>
          </p:cNvSpPr>
          <p:nvPr>
            <p:ph type="sldNum" idx="2"/>
          </p:nvPr>
        </p:nvSpPr>
        <p:spPr/>
        <p:txBody>
          <a:bodyPr/>
          <a:p>
            <a:fld id="{D4E853CB-A9DC-489E-8D81-5326282693FF}"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762120" y="206280"/>
            <a:ext cx="6176880" cy="742320"/>
          </a:xfrm>
          <a:prstGeom prst="rect">
            <a:avLst/>
          </a:prstGeom>
          <a:noFill/>
          <a:ln w="0">
            <a:noFill/>
          </a:ln>
        </p:spPr>
        <p:txBody>
          <a:bodyPr anchor="t">
            <a:noAutofit/>
          </a:bodyPr>
          <a:p>
            <a:pPr>
              <a:lnSpc>
                <a:spcPct val="90000"/>
              </a:lnSpc>
              <a:buNone/>
            </a:pPr>
            <a:r>
              <a:rPr b="1" lang="en-US" sz="4400" spc="-1" strike="noStrike" cap="all">
                <a:solidFill>
                  <a:srgbClr val="f8f0e3"/>
                </a:solidFill>
                <a:latin typeface="Avenir Next LT Pro"/>
              </a:rPr>
              <a:t>Introduction</a:t>
            </a:r>
            <a:endParaRPr b="0" lang="en-US" sz="4400" spc="-1" strike="noStrike">
              <a:solidFill>
                <a:srgbClr val="000000"/>
              </a:solidFill>
              <a:latin typeface="Avenir Next LT Pro"/>
            </a:endParaRPr>
          </a:p>
        </p:txBody>
      </p:sp>
      <p:sp>
        <p:nvSpPr>
          <p:cNvPr id="680" name="PlaceHolder 2"/>
          <p:cNvSpPr>
            <a:spLocks noGrp="1"/>
          </p:cNvSpPr>
          <p:nvPr>
            <p:ph/>
          </p:nvPr>
        </p:nvSpPr>
        <p:spPr>
          <a:xfrm>
            <a:off x="308880" y="1277640"/>
            <a:ext cx="7050240" cy="5076720"/>
          </a:xfrm>
          <a:prstGeom prst="rect">
            <a:avLst/>
          </a:prstGeom>
          <a:noFill/>
          <a:ln w="0">
            <a:noFill/>
          </a:ln>
        </p:spPr>
        <p:txBody>
          <a:bodyPr anchor="t">
            <a:normAutofit fontScale="86000"/>
          </a:bodyPr>
          <a:p>
            <a:pPr>
              <a:lnSpc>
                <a:spcPct val="150000"/>
              </a:lnSpc>
              <a:spcAft>
                <a:spcPts val="1199"/>
              </a:spcAft>
              <a:buNone/>
              <a:tabLst>
                <a:tab algn="l" pos="0"/>
              </a:tabLst>
            </a:pPr>
            <a:r>
              <a:rPr b="0" lang="en-US" sz="2400" spc="-1" strike="noStrike">
                <a:solidFill>
                  <a:srgbClr val="ffffff"/>
                </a:solidFill>
                <a:latin typeface="Calibri"/>
                <a:ea typeface="Avenir Next LT Pro"/>
              </a:rPr>
              <a:t>My name is Murtaza Alam, and I've been a Python Odoo Developer for 8 Months Experience . I started my career with a 6-month internship at SK Technology, where I gained foundational experience in Odoo module customization and development.</a:t>
            </a:r>
            <a:endParaRPr b="0" lang="en-US" sz="2400" spc="-1" strike="noStrike">
              <a:solidFill>
                <a:srgbClr val="000000"/>
              </a:solidFill>
              <a:latin typeface="Avenir Next LT Pro"/>
            </a:endParaRPr>
          </a:p>
          <a:p>
            <a:pPr>
              <a:lnSpc>
                <a:spcPct val="150000"/>
              </a:lnSpc>
              <a:spcAft>
                <a:spcPts val="1199"/>
              </a:spcAft>
              <a:buNone/>
              <a:tabLst>
                <a:tab algn="l" pos="0"/>
              </a:tabLst>
            </a:pPr>
            <a:r>
              <a:rPr b="0" lang="en-US" sz="2400" spc="-1" strike="noStrike">
                <a:solidFill>
                  <a:srgbClr val="ffffff"/>
                </a:solidFill>
                <a:latin typeface="Calibri"/>
                <a:ea typeface="Avenir Next LT Pro"/>
              </a:rPr>
              <a:t>Since then, I've worked at Sharp Brains, honing my skills in module customization, report generation, and system upgrades. I'm passionate about leveraging Odoo to streamline business processes and drive efficiency.</a:t>
            </a:r>
            <a:endParaRPr b="0" lang="en-US" sz="2400" spc="-1" strike="noStrike">
              <a:solidFill>
                <a:srgbClr val="000000"/>
              </a:solidFill>
              <a:latin typeface="Avenir Next LT Pro"/>
            </a:endParaRPr>
          </a:p>
          <a:p>
            <a:pPr>
              <a:lnSpc>
                <a:spcPct val="150000"/>
              </a:lnSpc>
              <a:spcAft>
                <a:spcPts val="1199"/>
              </a:spcAft>
              <a:buNone/>
              <a:tabLst>
                <a:tab algn="l" pos="0"/>
              </a:tabLst>
            </a:pPr>
            <a:endParaRPr b="0" lang="en-US" sz="2400" spc="-1" strike="noStrike">
              <a:solidFill>
                <a:srgbClr val="000000"/>
              </a:solidFill>
              <a:latin typeface="Avenir Next LT Pro"/>
            </a:endParaRPr>
          </a:p>
        </p:txBody>
      </p:sp>
      <p:sp>
        <p:nvSpPr>
          <p:cNvPr id="4" name="PlaceHolder 3"/>
          <p:cNvSpPr>
            <a:spLocks noGrp="1"/>
          </p:cNvSpPr>
          <p:nvPr>
            <p:ph type="sldNum" idx="6"/>
          </p:nvPr>
        </p:nvSpPr>
        <p:spPr/>
        <p:txBody>
          <a:bodyPr/>
          <a:p>
            <a:fld id="{9F8833B4-9463-4560-BC14-1327EC970BD9}" type="slidenum">
              <a:t>3</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PlaceHolder 1"/>
          <p:cNvSpPr>
            <a:spLocks noGrp="1"/>
          </p:cNvSpPr>
          <p:nvPr>
            <p:ph type="title"/>
          </p:nvPr>
        </p:nvSpPr>
        <p:spPr>
          <a:xfrm>
            <a:off x="4176360" y="1440"/>
            <a:ext cx="7832520" cy="1244520"/>
          </a:xfrm>
          <a:prstGeom prst="rect">
            <a:avLst/>
          </a:prstGeom>
          <a:noFill/>
          <a:ln w="0">
            <a:noFill/>
          </a:ln>
        </p:spPr>
        <p:txBody>
          <a:bodyPr anchor="b">
            <a:noAutofit/>
          </a:bodyPr>
          <a:p>
            <a:pPr>
              <a:lnSpc>
                <a:spcPct val="90000"/>
              </a:lnSpc>
              <a:buNone/>
            </a:pPr>
            <a:r>
              <a:rPr b="1" lang="en-US" sz="3600" spc="-1" strike="noStrike" cap="all">
                <a:solidFill>
                  <a:srgbClr val="ffffff"/>
                </a:solidFill>
                <a:latin typeface="Aptos"/>
              </a:rPr>
              <a:t>About the Company </a:t>
            </a:r>
            <a:endParaRPr b="0" lang="en-US" sz="3600" spc="-1" strike="noStrike">
              <a:solidFill>
                <a:srgbClr val="000000"/>
              </a:solidFill>
              <a:latin typeface="Avenir Next LT Pro"/>
            </a:endParaRPr>
          </a:p>
          <a:p>
            <a:pPr>
              <a:lnSpc>
                <a:spcPct val="90000"/>
              </a:lnSpc>
              <a:buNone/>
            </a:pPr>
            <a:endParaRPr b="0" lang="en-US" sz="3200" spc="-1" strike="noStrike">
              <a:solidFill>
                <a:srgbClr val="000000"/>
              </a:solidFill>
              <a:latin typeface="Avenir Next LT Pro"/>
            </a:endParaRPr>
          </a:p>
        </p:txBody>
      </p:sp>
      <p:sp>
        <p:nvSpPr>
          <p:cNvPr id="682" name="PlaceHolder 2"/>
          <p:cNvSpPr>
            <a:spLocks noGrp="1"/>
          </p:cNvSpPr>
          <p:nvPr>
            <p:ph type="subTitle"/>
          </p:nvPr>
        </p:nvSpPr>
        <p:spPr>
          <a:xfrm>
            <a:off x="4286880" y="853560"/>
            <a:ext cx="7737480" cy="6008760"/>
          </a:xfrm>
          <a:prstGeom prst="rect">
            <a:avLst/>
          </a:prstGeom>
          <a:noFill/>
          <a:ln w="0">
            <a:noFill/>
          </a:ln>
        </p:spPr>
        <p:txBody>
          <a:bodyPr anchor="t">
            <a:noAutofit/>
          </a:bodyPr>
          <a:p>
            <a:pPr>
              <a:lnSpc>
                <a:spcPct val="100000"/>
              </a:lnSpc>
              <a:spcAft>
                <a:spcPts val="1199"/>
              </a:spcAft>
              <a:buNone/>
              <a:tabLst>
                <a:tab algn="l" pos="0"/>
              </a:tabLst>
            </a:pPr>
            <a:r>
              <a:rPr b="1" lang="en-US" sz="1600" spc="-1" strike="noStrike">
                <a:solidFill>
                  <a:srgbClr val="f8f0e3"/>
                </a:solidFill>
                <a:latin typeface="Avenir Next LT Pro"/>
                <a:ea typeface="Avenir Next LT Pro"/>
              </a:rPr>
              <a:t>Global IT Services Provider</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Established in 2014 in the UK.</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Offers end-to-end IT solutions.</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Operates in multiple countries, including the US, India, Australia, Japan, UAE, Pakistan, and Germany.</a:t>
            </a:r>
            <a:endParaRPr b="0" lang="en-US" sz="1600" spc="-1" strike="noStrike">
              <a:latin typeface="Arial"/>
            </a:endParaRPr>
          </a:p>
          <a:p>
            <a:pPr>
              <a:lnSpc>
                <a:spcPct val="100000"/>
              </a:lnSpc>
              <a:spcAft>
                <a:spcPts val="1199"/>
              </a:spcAft>
              <a:buNone/>
              <a:tabLst>
                <a:tab algn="l" pos="0"/>
              </a:tabLst>
            </a:pPr>
            <a:r>
              <a:rPr b="1" lang="en-US" sz="1600" spc="-1" strike="noStrike">
                <a:solidFill>
                  <a:srgbClr val="f8f0e3"/>
                </a:solidFill>
                <a:latin typeface="Avenir Next LT Pro"/>
                <a:ea typeface="Avenir Next LT Pro"/>
              </a:rPr>
              <a:t>24/7 Support</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Partners with over 300 IT technicians.</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Provides local language support across multiple time zones.</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Ensures high-quality support through rigorous vetting and certification.</a:t>
            </a:r>
            <a:endParaRPr b="0" lang="en-US" sz="1600" spc="-1" strike="noStrike">
              <a:latin typeface="Arial"/>
            </a:endParaRPr>
          </a:p>
          <a:p>
            <a:pPr>
              <a:lnSpc>
                <a:spcPct val="100000"/>
              </a:lnSpc>
              <a:spcAft>
                <a:spcPts val="1199"/>
              </a:spcAft>
              <a:buNone/>
              <a:tabLst>
                <a:tab algn="l" pos="0"/>
              </a:tabLst>
            </a:pPr>
            <a:r>
              <a:rPr b="1" lang="en-US" sz="1600" spc="-1" strike="noStrike">
                <a:solidFill>
                  <a:srgbClr val="f8f0e3"/>
                </a:solidFill>
                <a:latin typeface="Avenir Next LT Pro"/>
                <a:ea typeface="Avenir Next LT Pro"/>
              </a:rPr>
              <a:t>Comprehensive Services</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Offers a wide range of services, including data center, desktop, storage, network, and security.</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Focuses on compliance with local regulations and innovative technology.</a:t>
            </a:r>
            <a:endParaRPr b="0" lang="en-US" sz="1600" spc="-1" strike="noStrike">
              <a:latin typeface="Arial"/>
            </a:endParaRPr>
          </a:p>
          <a:p>
            <a:pPr>
              <a:lnSpc>
                <a:spcPct val="100000"/>
              </a:lnSpc>
              <a:spcAft>
                <a:spcPts val="1199"/>
              </a:spcAft>
              <a:buNone/>
              <a:tabLst>
                <a:tab algn="l" pos="0"/>
              </a:tabLst>
            </a:pPr>
            <a:r>
              <a:rPr b="1" lang="en-US" sz="1600" spc="-1" strike="noStrike">
                <a:solidFill>
                  <a:srgbClr val="f8f0e3"/>
                </a:solidFill>
                <a:latin typeface="Avenir Next LT Pro"/>
                <a:ea typeface="Avenir Next LT Pro"/>
              </a:rPr>
              <a:t>ERP Solutions</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Contributes to Odoo-based ERP solutions.</a:t>
            </a:r>
            <a:endParaRPr b="0" lang="en-US" sz="1600" spc="-1" strike="noStrike">
              <a:latin typeface="Arial"/>
            </a:endParaRPr>
          </a:p>
          <a:p>
            <a:pPr marL="285840" indent="-285840">
              <a:lnSpc>
                <a:spcPct val="100000"/>
              </a:lnSpc>
              <a:spcAft>
                <a:spcPts val="1199"/>
              </a:spcAft>
              <a:buClr>
                <a:srgbClr val="f8f0e3"/>
              </a:buClr>
              <a:buFont typeface="Arial"/>
              <a:buChar char="•"/>
              <a:tabLst>
                <a:tab algn="l" pos="0"/>
              </a:tabLst>
            </a:pPr>
            <a:r>
              <a:rPr b="0" lang="en-US" sz="1600" spc="-1" strike="noStrike">
                <a:solidFill>
                  <a:srgbClr val="f8f0e3"/>
                </a:solidFill>
                <a:latin typeface="Avenir Next LT Pro"/>
                <a:ea typeface="Avenir Next LT Pro"/>
              </a:rPr>
              <a:t>Customizes modules and enhances business processes to meet client needs.</a:t>
            </a:r>
            <a:endParaRPr b="0" lang="en-US" sz="1600" spc="-1" strike="noStrike">
              <a:latin typeface="Arial"/>
            </a:endParaRPr>
          </a:p>
          <a:p>
            <a:pPr>
              <a:lnSpc>
                <a:spcPct val="150000"/>
              </a:lnSpc>
              <a:spcAft>
                <a:spcPts val="1199"/>
              </a:spcAft>
              <a:buNone/>
              <a:tabLst>
                <a:tab algn="l" pos="0"/>
              </a:tabLst>
            </a:pPr>
            <a:endParaRPr b="0" lang="en-US" sz="2000" spc="-1" strike="noStrike">
              <a:latin typeface="Arial"/>
            </a:endParaRPr>
          </a:p>
        </p:txBody>
      </p:sp>
      <p:sp>
        <p:nvSpPr>
          <p:cNvPr id="683" name="Picture Placeholder 12"/>
          <p:cNvSpPr/>
          <p:nvPr/>
        </p:nvSpPr>
        <p:spPr>
          <a:xfrm>
            <a:off x="0" y="0"/>
            <a:ext cx="4075920" cy="6096240"/>
          </a:xfrm>
          <a:custGeom>
            <a:avLst/>
            <a:gdLst/>
            <a:ah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a:blipFill rotWithShape="0">
            <a:blip r:embed="rId1"/>
            <a:srcRect/>
            <a:stretch/>
          </a:blipFill>
          <a:ln w="0">
            <a:noFill/>
          </a:ln>
        </p:spPr>
        <p:style>
          <a:lnRef idx="0"/>
          <a:fillRef idx="0"/>
          <a:effectRef idx="0"/>
          <a:fontRef idx="minor"/>
        </p:style>
      </p:sp>
      <p:sp>
        <p:nvSpPr>
          <p:cNvPr id="684" name="Oval 43"/>
          <p:cNvSpPr/>
          <p:nvPr/>
        </p:nvSpPr>
        <p:spPr>
          <a:xfrm>
            <a:off x="3903480" y="5895360"/>
            <a:ext cx="273960" cy="273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685" name="Straight Connector 42"/>
          <p:cNvSpPr/>
          <p:nvPr/>
        </p:nvSpPr>
        <p:spPr>
          <a:xfrm>
            <a:off x="-97920" y="1909440"/>
            <a:ext cx="4160880" cy="4149000"/>
          </a:xfrm>
          <a:prstGeom prst="line">
            <a:avLst/>
          </a:prstGeom>
          <a:ln w="50800">
            <a:solidFill>
              <a:srgbClr val="ffffff"/>
            </a:solidFill>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PlaceHolder 1"/>
          <p:cNvSpPr>
            <a:spLocks noGrp="1"/>
          </p:cNvSpPr>
          <p:nvPr>
            <p:ph type="title"/>
          </p:nvPr>
        </p:nvSpPr>
        <p:spPr>
          <a:xfrm>
            <a:off x="162000" y="134280"/>
            <a:ext cx="9712800" cy="695520"/>
          </a:xfrm>
          <a:prstGeom prst="rect">
            <a:avLst/>
          </a:prstGeom>
          <a:noFill/>
          <a:ln w="0">
            <a:noFill/>
          </a:ln>
        </p:spPr>
        <p:txBody>
          <a:bodyPr anchor="t">
            <a:normAutofit/>
          </a:bodyPr>
          <a:p>
            <a:pPr>
              <a:lnSpc>
                <a:spcPct val="90000"/>
              </a:lnSpc>
              <a:buNone/>
            </a:pPr>
            <a:r>
              <a:rPr b="1" lang="en-US" sz="4000" spc="-1" strike="noStrike" cap="all">
                <a:solidFill>
                  <a:srgbClr val="224e7f"/>
                </a:solidFill>
                <a:latin typeface="Avenir Next LT Pro"/>
                <a:ea typeface="Avenir Next LT Pro"/>
              </a:rPr>
              <a:t>Departmental Workflow:</a:t>
            </a:r>
            <a:endParaRPr b="0" lang="en-US" sz="4000" spc="-1" strike="noStrike">
              <a:solidFill>
                <a:srgbClr val="000000"/>
              </a:solidFill>
              <a:latin typeface="Avenir Next LT Pro"/>
            </a:endParaRPr>
          </a:p>
        </p:txBody>
      </p:sp>
      <p:sp>
        <p:nvSpPr>
          <p:cNvPr id="687" name="PlaceHolder 2"/>
          <p:cNvSpPr>
            <a:spLocks noGrp="1"/>
          </p:cNvSpPr>
          <p:nvPr>
            <p:ph/>
          </p:nvPr>
        </p:nvSpPr>
        <p:spPr>
          <a:xfrm>
            <a:off x="162000" y="723960"/>
            <a:ext cx="10848600" cy="6000480"/>
          </a:xfrm>
          <a:prstGeom prst="rect">
            <a:avLst/>
          </a:prstGeom>
          <a:noFill/>
          <a:ln w="0">
            <a:noFill/>
          </a:ln>
        </p:spPr>
        <p:txBody>
          <a:bodyPr anchor="t">
            <a:normAutofit fontScale="81000"/>
          </a:bodyPr>
          <a:p>
            <a:pPr>
              <a:lnSpc>
                <a:spcPct val="120000"/>
              </a:lnSpc>
              <a:spcAft>
                <a:spcPts val="1199"/>
              </a:spcAft>
              <a:buNone/>
              <a:tabLst>
                <a:tab algn="l" pos="0"/>
              </a:tabLst>
            </a:pPr>
            <a:r>
              <a:rPr b="1" lang="en-US" sz="1800" spc="-1" strike="noStrike">
                <a:solidFill>
                  <a:srgbClr val="000000"/>
                </a:solidFill>
                <a:latin typeface="Avenir Next LT Pro"/>
                <a:ea typeface="Avenir Next LT Pro"/>
              </a:rPr>
              <a:t>Requirement Gathering:</a:t>
            </a:r>
            <a:endParaRPr b="0" lang="en-US" sz="1800" spc="-1" strike="noStrike">
              <a:solidFill>
                <a:srgbClr val="000000"/>
              </a:solidFill>
              <a:latin typeface="Avenir Next LT Pro"/>
            </a:endParaRPr>
          </a:p>
          <a:p>
            <a:pPr>
              <a:lnSpc>
                <a:spcPct val="120000"/>
              </a:lnSpc>
              <a:spcAft>
                <a:spcPts val="1199"/>
              </a:spcAft>
              <a:buNone/>
              <a:tabLst>
                <a:tab algn="l" pos="0"/>
              </a:tabLst>
            </a:pPr>
            <a:r>
              <a:rPr b="0" lang="en-US" sz="1800" spc="-1" strike="noStrike">
                <a:solidFill>
                  <a:srgbClr val="000000"/>
                </a:solidFill>
                <a:latin typeface="Avenir Next LT Pro"/>
                <a:ea typeface="Avenir Next LT Pro"/>
              </a:rPr>
              <a:t>Involvement in understanding client needs and objectives to define project requirements.</a:t>
            </a:r>
            <a:endParaRPr b="0" lang="en-US" sz="1800" spc="-1" strike="noStrike">
              <a:solidFill>
                <a:srgbClr val="000000"/>
              </a:solidFill>
              <a:latin typeface="Avenir Next LT Pro"/>
            </a:endParaRPr>
          </a:p>
          <a:p>
            <a:pPr>
              <a:lnSpc>
                <a:spcPct val="120000"/>
              </a:lnSpc>
              <a:spcAft>
                <a:spcPts val="1199"/>
              </a:spcAft>
              <a:buNone/>
              <a:tabLst>
                <a:tab algn="l" pos="0"/>
              </a:tabLst>
            </a:pPr>
            <a:r>
              <a:rPr b="1" lang="en-US" sz="1800" spc="-1" strike="noStrike">
                <a:solidFill>
                  <a:srgbClr val="000000"/>
                </a:solidFill>
                <a:latin typeface="Avenir Next LT Pro"/>
                <a:ea typeface="Avenir Next LT Pro"/>
              </a:rPr>
              <a:t>Solution Design and Planning:</a:t>
            </a:r>
            <a:endParaRPr b="0" lang="en-US" sz="1800" spc="-1" strike="noStrike">
              <a:solidFill>
                <a:srgbClr val="000000"/>
              </a:solidFill>
              <a:latin typeface="Avenir Next LT Pro"/>
            </a:endParaRPr>
          </a:p>
          <a:p>
            <a:pPr>
              <a:lnSpc>
                <a:spcPct val="120000"/>
              </a:lnSpc>
              <a:spcAft>
                <a:spcPts val="1199"/>
              </a:spcAft>
              <a:buNone/>
              <a:tabLst>
                <a:tab algn="l" pos="0"/>
              </a:tabLst>
            </a:pPr>
            <a:r>
              <a:rPr b="0" lang="en-US" sz="1800" spc="-1" strike="noStrike">
                <a:solidFill>
                  <a:srgbClr val="000000"/>
                </a:solidFill>
                <a:latin typeface="Avenir Next LT Pro"/>
                <a:ea typeface="Avenir Next LT Pro"/>
              </a:rPr>
              <a:t>Collaborate with functional consultants and solution architects to design feasible solutions.</a:t>
            </a:r>
            <a:endParaRPr b="0" lang="en-US" sz="1800" spc="-1" strike="noStrike">
              <a:solidFill>
                <a:srgbClr val="000000"/>
              </a:solidFill>
              <a:latin typeface="Avenir Next LT Pro"/>
            </a:endParaRPr>
          </a:p>
          <a:p>
            <a:pPr>
              <a:lnSpc>
                <a:spcPct val="120000"/>
              </a:lnSpc>
              <a:spcAft>
                <a:spcPts val="1199"/>
              </a:spcAft>
              <a:buNone/>
              <a:tabLst>
                <a:tab algn="l" pos="0"/>
              </a:tabLst>
            </a:pPr>
            <a:r>
              <a:rPr b="1" lang="en-US" sz="1800" spc="-1" strike="noStrike">
                <a:solidFill>
                  <a:srgbClr val="000000"/>
                </a:solidFill>
                <a:latin typeface="Avenir Next LT Pro"/>
                <a:ea typeface="Avenir Next LT Pro"/>
              </a:rPr>
              <a:t>Development and Customization:</a:t>
            </a:r>
            <a:endParaRPr b="0" lang="en-US" sz="1800" spc="-1" strike="noStrike">
              <a:solidFill>
                <a:srgbClr val="000000"/>
              </a:solidFill>
              <a:latin typeface="Avenir Next LT Pro"/>
            </a:endParaRPr>
          </a:p>
          <a:p>
            <a:pPr>
              <a:lnSpc>
                <a:spcPct val="120000"/>
              </a:lnSpc>
              <a:spcAft>
                <a:spcPts val="1199"/>
              </a:spcAft>
              <a:buNone/>
              <a:tabLst>
                <a:tab algn="l" pos="0"/>
              </a:tabLst>
            </a:pPr>
            <a:r>
              <a:rPr b="0" lang="en-US" sz="1800" spc="-1" strike="noStrike">
                <a:solidFill>
                  <a:srgbClr val="000000"/>
                </a:solidFill>
                <a:latin typeface="Avenir Next LT Pro"/>
                <a:ea typeface="Avenir Next LT Pro"/>
              </a:rPr>
              <a:t>I contribute to the development and customization of Odoo modules. This involves coding new features, integrating components, and collaborating closely with developers, functional consultants, and the solution architect to meet client requirements.</a:t>
            </a:r>
            <a:endParaRPr b="0" lang="en-US" sz="1800" spc="-1" strike="noStrike">
              <a:solidFill>
                <a:srgbClr val="000000"/>
              </a:solidFill>
              <a:latin typeface="Avenir Next LT Pro"/>
            </a:endParaRPr>
          </a:p>
          <a:p>
            <a:pPr>
              <a:lnSpc>
                <a:spcPct val="120000"/>
              </a:lnSpc>
              <a:spcAft>
                <a:spcPts val="1199"/>
              </a:spcAft>
              <a:buNone/>
              <a:tabLst>
                <a:tab algn="l" pos="0"/>
              </a:tabLst>
            </a:pPr>
            <a:r>
              <a:rPr b="1" lang="en-US" sz="1800" spc="-1" strike="noStrike">
                <a:solidFill>
                  <a:srgbClr val="000000"/>
                </a:solidFill>
                <a:latin typeface="Avenir Next LT Pro"/>
                <a:ea typeface="Avenir Next LT Pro"/>
              </a:rPr>
              <a:t>Code Review and Testing:</a:t>
            </a:r>
            <a:endParaRPr b="0" lang="en-US" sz="1800" spc="-1" strike="noStrike">
              <a:solidFill>
                <a:srgbClr val="000000"/>
              </a:solidFill>
              <a:latin typeface="Avenir Next LT Pro"/>
            </a:endParaRPr>
          </a:p>
          <a:p>
            <a:pPr>
              <a:lnSpc>
                <a:spcPct val="120000"/>
              </a:lnSpc>
              <a:spcAft>
                <a:spcPts val="1199"/>
              </a:spcAft>
              <a:buNone/>
              <a:tabLst>
                <a:tab algn="l" pos="0"/>
              </a:tabLst>
            </a:pPr>
            <a:r>
              <a:rPr b="0" lang="en-US" sz="1800" spc="-1" strike="noStrike">
                <a:solidFill>
                  <a:srgbClr val="000000"/>
                </a:solidFill>
                <a:latin typeface="Avenir Next LT Pro"/>
                <a:ea typeface="Avenir Next LT Pro"/>
              </a:rPr>
              <a:t>Review code, conduct testing, and fix bugs to maintain high-quality standards.</a:t>
            </a:r>
            <a:endParaRPr b="0" lang="en-US" sz="1800" spc="-1" strike="noStrike">
              <a:solidFill>
                <a:srgbClr val="000000"/>
              </a:solidFill>
              <a:latin typeface="Avenir Next LT Pro"/>
            </a:endParaRPr>
          </a:p>
          <a:p>
            <a:pPr>
              <a:lnSpc>
                <a:spcPct val="120000"/>
              </a:lnSpc>
              <a:spcAft>
                <a:spcPts val="1199"/>
              </a:spcAft>
              <a:buNone/>
              <a:tabLst>
                <a:tab algn="l" pos="0"/>
              </a:tabLst>
            </a:pPr>
            <a:r>
              <a:rPr b="1" lang="en-US" sz="1800" spc="-1" strike="noStrike">
                <a:solidFill>
                  <a:srgbClr val="000000"/>
                </a:solidFill>
                <a:latin typeface="Avenir Next LT Pro"/>
                <a:ea typeface="Avenir Next LT Pro"/>
              </a:rPr>
              <a:t>Deployment:</a:t>
            </a:r>
            <a:endParaRPr b="0" lang="en-US" sz="1800" spc="-1" strike="noStrike">
              <a:solidFill>
                <a:srgbClr val="000000"/>
              </a:solidFill>
              <a:latin typeface="Avenir Next LT Pro"/>
            </a:endParaRPr>
          </a:p>
          <a:p>
            <a:pPr>
              <a:lnSpc>
                <a:spcPct val="120000"/>
              </a:lnSpc>
              <a:spcAft>
                <a:spcPts val="1199"/>
              </a:spcAft>
              <a:buNone/>
              <a:tabLst>
                <a:tab algn="l" pos="0"/>
              </a:tabLst>
            </a:pPr>
            <a:r>
              <a:rPr b="0" lang="en-US" sz="1800" spc="-1" strike="noStrike">
                <a:solidFill>
                  <a:srgbClr val="000000"/>
                </a:solidFill>
                <a:latin typeface="Avenir Next LT Pro"/>
                <a:ea typeface="Avenir Next LT Pro"/>
              </a:rPr>
              <a:t>Handle deployment, ensuring smooth integration and functionality in the production environment.</a:t>
            </a:r>
            <a:endParaRPr b="0" lang="en-US" sz="1800" spc="-1" strike="noStrike">
              <a:solidFill>
                <a:srgbClr val="000000"/>
              </a:solidFill>
              <a:latin typeface="Avenir Next LT Pro"/>
            </a:endParaRPr>
          </a:p>
          <a:p>
            <a:pPr>
              <a:lnSpc>
                <a:spcPct val="120000"/>
              </a:lnSpc>
              <a:spcAft>
                <a:spcPts val="1199"/>
              </a:spcAft>
              <a:buNone/>
              <a:tabLst>
                <a:tab algn="l" pos="0"/>
              </a:tabLst>
            </a:pPr>
            <a:r>
              <a:rPr b="1" lang="en-US" sz="1800" spc="-1" strike="noStrike">
                <a:solidFill>
                  <a:srgbClr val="000000"/>
                </a:solidFill>
                <a:latin typeface="Avenir Next LT Pro"/>
                <a:ea typeface="Avenir Next LT Pro"/>
              </a:rPr>
              <a:t>Client Feedback and Iteration:</a:t>
            </a:r>
            <a:endParaRPr b="0" lang="en-US" sz="1800" spc="-1" strike="noStrike">
              <a:solidFill>
                <a:srgbClr val="000000"/>
              </a:solidFill>
              <a:latin typeface="Avenir Next LT Pro"/>
            </a:endParaRPr>
          </a:p>
          <a:p>
            <a:pPr>
              <a:lnSpc>
                <a:spcPct val="120000"/>
              </a:lnSpc>
              <a:spcAft>
                <a:spcPts val="1199"/>
              </a:spcAft>
              <a:buNone/>
              <a:tabLst>
                <a:tab algn="l" pos="0"/>
              </a:tabLst>
            </a:pPr>
            <a:r>
              <a:rPr b="0" lang="en-US" sz="1800" spc="-1" strike="noStrike">
                <a:solidFill>
                  <a:srgbClr val="000000"/>
                </a:solidFill>
                <a:latin typeface="Avenir Next LT Pro"/>
                <a:ea typeface="Avenir Next LT Pro"/>
              </a:rPr>
              <a:t>Gather feedback post-deployment and make necessary improvements.</a:t>
            </a:r>
            <a:endParaRPr b="0" lang="en-US" sz="1800" spc="-1" strike="noStrike">
              <a:solidFill>
                <a:srgbClr val="000000"/>
              </a:solidFill>
              <a:latin typeface="Avenir Next LT Pro"/>
            </a:endParaRPr>
          </a:p>
          <a:p>
            <a:pPr>
              <a:lnSpc>
                <a:spcPct val="120000"/>
              </a:lnSpc>
              <a:spcAft>
                <a:spcPts val="1199"/>
              </a:spcAft>
              <a:buNone/>
              <a:tabLst>
                <a:tab algn="l" pos="0"/>
              </a:tabLst>
            </a:pPr>
            <a:r>
              <a:rPr b="1" lang="en-US" sz="1800" spc="-1" strike="noStrike">
                <a:solidFill>
                  <a:srgbClr val="000000"/>
                </a:solidFill>
                <a:latin typeface="Avenir Next LT Pro"/>
                <a:ea typeface="Avenir Next LT Pro"/>
              </a:rPr>
              <a:t>Collaboration and Communication:</a:t>
            </a:r>
            <a:endParaRPr b="0" lang="en-US" sz="1800" spc="-1" strike="noStrike">
              <a:solidFill>
                <a:srgbClr val="000000"/>
              </a:solidFill>
              <a:latin typeface="Avenir Next LT Pro"/>
            </a:endParaRPr>
          </a:p>
          <a:p>
            <a:pPr>
              <a:lnSpc>
                <a:spcPct val="120000"/>
              </a:lnSpc>
              <a:spcAft>
                <a:spcPts val="1199"/>
              </a:spcAft>
              <a:buNone/>
              <a:tabLst>
                <a:tab algn="l" pos="0"/>
              </a:tabLst>
            </a:pPr>
            <a:r>
              <a:rPr b="0" lang="en-US" sz="1800" spc="-1" strike="noStrike">
                <a:solidFill>
                  <a:srgbClr val="000000"/>
                </a:solidFill>
                <a:latin typeface="Avenir Next LT Pro"/>
                <a:ea typeface="Avenir Next LT Pro"/>
              </a:rPr>
              <a:t>Maintain ongoing collaboration and communication with the team throughout the project.</a:t>
            </a:r>
            <a:endParaRPr b="0" lang="en-US" sz="1800" spc="-1" strike="noStrike">
              <a:solidFill>
                <a:srgbClr val="000000"/>
              </a:solidFill>
              <a:latin typeface="Avenir Next LT Pro"/>
            </a:endParaRPr>
          </a:p>
          <a:p>
            <a:pPr>
              <a:lnSpc>
                <a:spcPts val="2001"/>
              </a:lnSpc>
              <a:spcAft>
                <a:spcPts val="1199"/>
              </a:spcAft>
              <a:buNone/>
              <a:tabLst>
                <a:tab algn="l" pos="0"/>
              </a:tabLst>
            </a:pPr>
            <a:endParaRPr b="0" lang="en-US" sz="1800" spc="-1" strike="noStrike">
              <a:solidFill>
                <a:srgbClr val="000000"/>
              </a:solidFill>
              <a:latin typeface="Avenir Next LT Pro"/>
            </a:endParaRPr>
          </a:p>
        </p:txBody>
      </p:sp>
      <p:sp>
        <p:nvSpPr>
          <p:cNvPr id="688" name="PlaceHolder 3"/>
          <p:cNvSpPr>
            <a:spLocks noGrp="1"/>
          </p:cNvSpPr>
          <p:nvPr>
            <p:ph/>
          </p:nvPr>
        </p:nvSpPr>
        <p:spPr>
          <a:xfrm>
            <a:off x="13181400" y="7143840"/>
            <a:ext cx="75960" cy="199800"/>
          </a:xfrm>
          <a:prstGeom prst="rect">
            <a:avLst/>
          </a:prstGeom>
          <a:noFill/>
          <a:ln w="0">
            <a:noFill/>
          </a:ln>
        </p:spPr>
        <p:txBody>
          <a:bodyPr tIns="91440" bIns="91440" anchor="t">
            <a:normAutofit/>
          </a:bodyPr>
          <a:p>
            <a:pPr>
              <a:lnSpc>
                <a:spcPts val="2001"/>
              </a:lnSpc>
              <a:spcAft>
                <a:spcPts val="1199"/>
              </a:spcAft>
              <a:buNone/>
              <a:tabLst>
                <a:tab algn="l" pos="0"/>
              </a:tabLst>
            </a:pPr>
            <a:endParaRPr b="0" lang="en-US" sz="1800" spc="-1" strike="noStrike">
              <a:solidFill>
                <a:srgbClr val="000000"/>
              </a:solidFill>
              <a:latin typeface="Avenir Next LT Pro"/>
            </a:endParaRPr>
          </a:p>
          <a:p>
            <a:pPr>
              <a:lnSpc>
                <a:spcPts val="2001"/>
              </a:lnSpc>
              <a:spcAft>
                <a:spcPts val="1199"/>
              </a:spcAft>
              <a:buNone/>
              <a:tabLst>
                <a:tab algn="l" pos="0"/>
              </a:tabLst>
            </a:pPr>
            <a:endParaRPr b="0" lang="en-US" sz="1800" spc="-1" strike="noStrike">
              <a:solidFill>
                <a:srgbClr val="000000"/>
              </a:solidFill>
              <a:latin typeface="Avenir Next LT Pro"/>
            </a:endParaRPr>
          </a:p>
        </p:txBody>
      </p:sp>
      <p:sp>
        <p:nvSpPr>
          <p:cNvPr id="5" name="PlaceHolder 4"/>
          <p:cNvSpPr>
            <a:spLocks noGrp="1"/>
          </p:cNvSpPr>
          <p:nvPr>
            <p:ph type="sldNum" idx="9"/>
          </p:nvPr>
        </p:nvSpPr>
        <p:spPr/>
        <p:txBody>
          <a:bodyPr/>
          <a:p>
            <a:fld id="{F528A733-8ED0-457F-8A9A-D71472B5C1E4}"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3643920" y="134280"/>
            <a:ext cx="7765920" cy="690120"/>
          </a:xfrm>
          <a:prstGeom prst="rect">
            <a:avLst/>
          </a:prstGeom>
          <a:noFill/>
          <a:ln w="0">
            <a:noFill/>
          </a:ln>
        </p:spPr>
        <p:txBody>
          <a:bodyPr anchor="t">
            <a:normAutofit fontScale="98000"/>
          </a:bodyPr>
          <a:p>
            <a:pPr>
              <a:lnSpc>
                <a:spcPct val="90000"/>
              </a:lnSpc>
              <a:buNone/>
            </a:pPr>
            <a:r>
              <a:rPr b="1" lang="en-US" sz="4400" spc="-1" strike="noStrike" cap="all">
                <a:solidFill>
                  <a:srgbClr val="224e7f"/>
                </a:solidFill>
                <a:latin typeface="Avenir Next LT Pro"/>
                <a:ea typeface="Avenir Next LT Pro"/>
              </a:rPr>
              <a:t>Day to Day Activities:</a:t>
            </a:r>
            <a:endParaRPr b="0" lang="en-US" sz="4400" spc="-1" strike="noStrike">
              <a:solidFill>
                <a:srgbClr val="000000"/>
              </a:solidFill>
              <a:latin typeface="Avenir Next LT Pro"/>
            </a:endParaRPr>
          </a:p>
        </p:txBody>
      </p:sp>
      <p:sp>
        <p:nvSpPr>
          <p:cNvPr id="690" name="PlaceHolder 2"/>
          <p:cNvSpPr>
            <a:spLocks noGrp="1"/>
          </p:cNvSpPr>
          <p:nvPr>
            <p:ph/>
          </p:nvPr>
        </p:nvSpPr>
        <p:spPr>
          <a:xfrm rot="10800000">
            <a:off x="15424200" y="7305840"/>
            <a:ext cx="553680" cy="370800"/>
          </a:xfrm>
          <a:prstGeom prst="rect">
            <a:avLst/>
          </a:prstGeom>
          <a:noFill/>
          <a:ln w="0">
            <a:noFill/>
          </a:ln>
        </p:spPr>
        <p:txBody>
          <a:bodyPr anchor="t">
            <a:normAutofit fontScale="35000"/>
          </a:bodyPr>
          <a:p>
            <a:endParaRPr b="0" lang="en-US" sz="2800" spc="-1" strike="noStrike">
              <a:solidFill>
                <a:srgbClr val="000000"/>
              </a:solidFill>
              <a:latin typeface="Avenir Next LT Pro"/>
            </a:endParaRPr>
          </a:p>
        </p:txBody>
      </p:sp>
      <p:sp>
        <p:nvSpPr>
          <p:cNvPr id="691" name="PlaceHolder 3"/>
          <p:cNvSpPr>
            <a:spLocks noGrp="1"/>
          </p:cNvSpPr>
          <p:nvPr>
            <p:ph/>
          </p:nvPr>
        </p:nvSpPr>
        <p:spPr>
          <a:xfrm>
            <a:off x="3407760" y="1101600"/>
            <a:ext cx="8616240" cy="5755680"/>
          </a:xfrm>
          <a:prstGeom prst="rect">
            <a:avLst/>
          </a:prstGeom>
          <a:noFill/>
          <a:ln w="0">
            <a:noFill/>
          </a:ln>
        </p:spPr>
        <p:txBody>
          <a:bodyPr anchor="t">
            <a:normAutofit/>
          </a:bodyPr>
          <a:p>
            <a:pPr marL="285840" indent="-285840">
              <a:lnSpc>
                <a:spcPts val="2001"/>
              </a:lnSpc>
              <a:spcAft>
                <a:spcPts val="1199"/>
              </a:spcAft>
              <a:buClr>
                <a:srgbClr val="000000"/>
              </a:buClr>
              <a:buFont typeface="Arial"/>
              <a:buChar char="•"/>
            </a:pPr>
            <a:r>
              <a:rPr b="1" lang="en-US" sz="1800" spc="-1" strike="noStrike">
                <a:solidFill>
                  <a:srgbClr val="000000"/>
                </a:solidFill>
                <a:latin typeface="Avenir Next LT Pro"/>
                <a:ea typeface="Avenir Next LT Pro"/>
              </a:rPr>
              <a:t>Requirement Gathering and Planning:</a:t>
            </a:r>
            <a:r>
              <a:rPr b="0" lang="en-US" sz="1800" spc="-1" strike="noStrike">
                <a:solidFill>
                  <a:srgbClr val="000000"/>
                </a:solidFill>
                <a:latin typeface="Avenir Next LT Pro"/>
                <a:ea typeface="Avenir Next LT Pro"/>
              </a:rPr>
              <a:t> Actively participate in discussions to understand client needs and define project requirements. Collaborate with team members to plan solutions that align with business objectives.</a:t>
            </a:r>
            <a:endParaRPr b="0" lang="en-US" sz="1800" spc="-1" strike="noStrike">
              <a:solidFill>
                <a:srgbClr val="000000"/>
              </a:solidFill>
              <a:latin typeface="Avenir Next LT Pro"/>
            </a:endParaRPr>
          </a:p>
          <a:p>
            <a:pPr marL="285840" indent="-285840">
              <a:lnSpc>
                <a:spcPts val="2001"/>
              </a:lnSpc>
              <a:spcAft>
                <a:spcPts val="1199"/>
              </a:spcAft>
              <a:buClr>
                <a:srgbClr val="000000"/>
              </a:buClr>
              <a:buFont typeface="Arial"/>
              <a:buChar char="•"/>
            </a:pPr>
            <a:r>
              <a:rPr b="1" lang="en-US" sz="1800" spc="-1" strike="noStrike">
                <a:solidFill>
                  <a:srgbClr val="000000"/>
                </a:solidFill>
                <a:latin typeface="Avenir Next LT Pro"/>
                <a:ea typeface="Avenir Next LT Pro"/>
              </a:rPr>
              <a:t>Development and Customization:</a:t>
            </a:r>
            <a:r>
              <a:rPr b="0" lang="en-US" sz="1800" spc="-1" strike="noStrike">
                <a:solidFill>
                  <a:srgbClr val="000000"/>
                </a:solidFill>
                <a:latin typeface="Avenir Next LT Pro"/>
                <a:ea typeface="Avenir Next LT Pro"/>
              </a:rPr>
              <a:t> Focus on creating and modifying Odoo modules to meet specific client needs. Develop custom features and integrations to streamline processes and enhance efficiency.</a:t>
            </a:r>
            <a:endParaRPr b="0" lang="en-US" sz="1800" spc="-1" strike="noStrike">
              <a:solidFill>
                <a:srgbClr val="000000"/>
              </a:solidFill>
              <a:latin typeface="Avenir Next LT Pro"/>
            </a:endParaRPr>
          </a:p>
          <a:p>
            <a:pPr marL="285840" indent="-285840">
              <a:lnSpc>
                <a:spcPts val="2001"/>
              </a:lnSpc>
              <a:spcAft>
                <a:spcPts val="1199"/>
              </a:spcAft>
              <a:buClr>
                <a:srgbClr val="000000"/>
              </a:buClr>
              <a:buFont typeface="Arial"/>
              <a:buChar char="•"/>
            </a:pPr>
            <a:r>
              <a:rPr b="1" lang="en-US" sz="1800" spc="-1" strike="noStrike">
                <a:solidFill>
                  <a:srgbClr val="000000"/>
                </a:solidFill>
                <a:latin typeface="Avenir Next LT Pro"/>
                <a:ea typeface="Avenir Next LT Pro"/>
              </a:rPr>
              <a:t>Task Creation and Management:</a:t>
            </a:r>
            <a:r>
              <a:rPr b="0" lang="en-US" sz="1800" spc="-1" strike="noStrike">
                <a:solidFill>
                  <a:srgbClr val="000000"/>
                </a:solidFill>
                <a:latin typeface="Avenir Next LT Pro"/>
                <a:ea typeface="Avenir Next LT Pro"/>
              </a:rPr>
              <a:t> Create and manage tasks within our project management tools to ensure timely completion and accountability.</a:t>
            </a:r>
            <a:endParaRPr b="0" lang="en-US" sz="1800" spc="-1" strike="noStrike">
              <a:solidFill>
                <a:srgbClr val="000000"/>
              </a:solidFill>
              <a:latin typeface="Avenir Next LT Pro"/>
            </a:endParaRPr>
          </a:p>
          <a:p>
            <a:pPr marL="285840" indent="-285840">
              <a:lnSpc>
                <a:spcPts val="2001"/>
              </a:lnSpc>
              <a:spcAft>
                <a:spcPts val="1199"/>
              </a:spcAft>
              <a:buClr>
                <a:srgbClr val="000000"/>
              </a:buClr>
              <a:buFont typeface="Arial"/>
              <a:buChar char="•"/>
            </a:pPr>
            <a:r>
              <a:rPr b="1" lang="en-US" sz="1800" spc="-1" strike="noStrike">
                <a:solidFill>
                  <a:srgbClr val="000000"/>
                </a:solidFill>
                <a:latin typeface="Avenir Next LT Pro"/>
                <a:ea typeface="Avenir Next LT Pro"/>
              </a:rPr>
              <a:t>Module Development:</a:t>
            </a:r>
            <a:r>
              <a:rPr b="0" lang="en-US" sz="1800" spc="-1" strike="noStrike">
                <a:solidFill>
                  <a:srgbClr val="000000"/>
                </a:solidFill>
                <a:latin typeface="Avenir Next LT Pro"/>
                <a:ea typeface="Avenir Next LT Pro"/>
              </a:rPr>
              <a:t> Develop custom Odoo modules to automate complex business processes, reducing manual effort and increasing accuracy.</a:t>
            </a:r>
            <a:endParaRPr b="0" lang="en-US" sz="1800" spc="-1" strike="noStrike">
              <a:solidFill>
                <a:srgbClr val="000000"/>
              </a:solidFill>
              <a:latin typeface="Avenir Next LT Pro"/>
            </a:endParaRPr>
          </a:p>
          <a:p>
            <a:pPr marL="285840" indent="-285840">
              <a:lnSpc>
                <a:spcPts val="2001"/>
              </a:lnSpc>
              <a:spcAft>
                <a:spcPts val="1199"/>
              </a:spcAft>
              <a:buClr>
                <a:srgbClr val="000000"/>
              </a:buClr>
              <a:buFont typeface="Arial"/>
              <a:buChar char="•"/>
            </a:pPr>
            <a:r>
              <a:rPr b="1" lang="en-US" sz="1800" spc="-1" strike="noStrike">
                <a:solidFill>
                  <a:srgbClr val="000000"/>
                </a:solidFill>
                <a:latin typeface="Avenir Next LT Pro"/>
                <a:ea typeface="Avenir Next LT Pro"/>
              </a:rPr>
              <a:t>Collaboration and Communication:</a:t>
            </a:r>
            <a:r>
              <a:rPr b="0" lang="en-US" sz="1800" spc="-1" strike="noStrike">
                <a:solidFill>
                  <a:srgbClr val="000000"/>
                </a:solidFill>
                <a:latin typeface="Avenir Next LT Pro"/>
                <a:ea typeface="Avenir Next LT Pro"/>
              </a:rPr>
              <a:t> Work closely with developers, functional consultants, and solution architects to ensure seamless project execution and effective communication.</a:t>
            </a:r>
            <a:endParaRPr b="0" lang="en-US" sz="1800" spc="-1" strike="noStrike">
              <a:solidFill>
                <a:srgbClr val="000000"/>
              </a:solidFill>
              <a:latin typeface="Avenir Next LT Pro"/>
            </a:endParaRPr>
          </a:p>
          <a:p>
            <a:pPr marL="285840" indent="-285840">
              <a:lnSpc>
                <a:spcPts val="2001"/>
              </a:lnSpc>
              <a:spcAft>
                <a:spcPts val="1199"/>
              </a:spcAft>
              <a:buClr>
                <a:srgbClr val="000000"/>
              </a:buClr>
              <a:buFont typeface="Arial"/>
              <a:buChar char="•"/>
            </a:pPr>
            <a:r>
              <a:rPr b="1" lang="en-US" sz="1800" spc="-1" strike="noStrike">
                <a:solidFill>
                  <a:srgbClr val="000000"/>
                </a:solidFill>
                <a:latin typeface="Avenir Next LT Pro"/>
                <a:ea typeface="Avenir Next LT Pro"/>
              </a:rPr>
              <a:t>Continuous Learning:</a:t>
            </a:r>
            <a:r>
              <a:rPr b="0" lang="en-US" sz="1800" spc="-1" strike="noStrike">
                <a:solidFill>
                  <a:srgbClr val="000000"/>
                </a:solidFill>
                <a:latin typeface="Avenir Next LT Pro"/>
                <a:ea typeface="Avenir Next LT Pro"/>
              </a:rPr>
              <a:t> Stay updated on the latest Odoo developments and industry trends to enhance my skills and contribute to the team's knowledge base.</a:t>
            </a:r>
            <a:endParaRPr b="0" lang="en-US" sz="1800" spc="-1" strike="noStrike">
              <a:solidFill>
                <a:srgbClr val="000000"/>
              </a:solidFill>
              <a:latin typeface="Avenir Next LT Pro"/>
            </a:endParaRPr>
          </a:p>
          <a:p>
            <a:pPr>
              <a:lnSpc>
                <a:spcPts val="2001"/>
              </a:lnSpc>
              <a:spcAft>
                <a:spcPts val="1199"/>
              </a:spcAft>
              <a:buNone/>
              <a:tabLst>
                <a:tab algn="l" pos="0"/>
              </a:tabLst>
            </a:pPr>
            <a:endParaRPr b="0" lang="en-US" sz="1800" spc="-1" strike="noStrike">
              <a:solidFill>
                <a:srgbClr val="000000"/>
              </a:solidFill>
              <a:latin typeface="Avenir Next LT Pro"/>
            </a:endParaRPr>
          </a:p>
        </p:txBody>
      </p:sp>
      <p:sp>
        <p:nvSpPr>
          <p:cNvPr id="5" name="PlaceHolder 4"/>
          <p:cNvSpPr>
            <a:spLocks noGrp="1"/>
          </p:cNvSpPr>
          <p:nvPr>
            <p:ph type="sldNum" idx="12"/>
          </p:nvPr>
        </p:nvSpPr>
        <p:spPr/>
        <p:txBody>
          <a:bodyPr/>
          <a:p>
            <a:fld id="{5A40A863-C77D-489C-8F3B-958DDCE4ADDD}"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PlaceHolder 1"/>
          <p:cNvSpPr>
            <a:spLocks noGrp="1"/>
          </p:cNvSpPr>
          <p:nvPr>
            <p:ph type="title"/>
          </p:nvPr>
        </p:nvSpPr>
        <p:spPr>
          <a:xfrm>
            <a:off x="3704760" y="126360"/>
            <a:ext cx="7606440" cy="804240"/>
          </a:xfrm>
          <a:prstGeom prst="rect">
            <a:avLst/>
          </a:prstGeom>
          <a:noFill/>
          <a:ln w="0">
            <a:noFill/>
          </a:ln>
        </p:spPr>
        <p:txBody>
          <a:bodyPr anchor="t">
            <a:normAutofit fontScale="76000"/>
          </a:bodyPr>
          <a:p>
            <a:pPr>
              <a:lnSpc>
                <a:spcPct val="90000"/>
              </a:lnSpc>
              <a:buNone/>
            </a:pPr>
            <a:r>
              <a:rPr b="1" lang="en-US" sz="4400" spc="-1" strike="noStrike" cap="all">
                <a:solidFill>
                  <a:srgbClr val="f8f0e3"/>
                </a:solidFill>
                <a:latin typeface="Avenir Next LT Pro"/>
                <a:ea typeface="Avenir Next LT Pro"/>
              </a:rPr>
              <a:t>Learning at Sharp Brains​</a:t>
            </a:r>
            <a:endParaRPr b="0" lang="en-US" sz="4400" spc="-1" strike="noStrike">
              <a:solidFill>
                <a:srgbClr val="000000"/>
              </a:solidFill>
              <a:latin typeface="Avenir Next LT Pro"/>
            </a:endParaRPr>
          </a:p>
        </p:txBody>
      </p:sp>
      <p:sp>
        <p:nvSpPr>
          <p:cNvPr id="693" name="Picture Placeholder 13"/>
          <p:cNvSpPr/>
          <p:nvPr/>
        </p:nvSpPr>
        <p:spPr>
          <a:xfrm>
            <a:off x="1011240" y="9360"/>
            <a:ext cx="2029680" cy="4850280"/>
          </a:xfrm>
          <a:custGeom>
            <a:avLst/>
            <a:gdLst/>
            <a:ah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a:blipFill rotWithShape="0">
            <a:blip r:embed="rId1"/>
            <a:srcRect/>
            <a:stretch/>
          </a:blipFill>
          <a:ln w="0">
            <a:noFill/>
          </a:ln>
        </p:spPr>
        <p:style>
          <a:lnRef idx="0"/>
          <a:fillRef idx="0"/>
          <a:effectRef idx="0"/>
          <a:fontRef idx="minor"/>
        </p:style>
      </p:sp>
      <p:sp>
        <p:nvSpPr>
          <p:cNvPr id="694" name="PlaceHolder 2"/>
          <p:cNvSpPr>
            <a:spLocks noGrp="1"/>
          </p:cNvSpPr>
          <p:nvPr>
            <p:ph/>
          </p:nvPr>
        </p:nvSpPr>
        <p:spPr>
          <a:xfrm>
            <a:off x="3699000" y="1487520"/>
            <a:ext cx="7719840" cy="4749480"/>
          </a:xfrm>
          <a:prstGeom prst="rect">
            <a:avLst/>
          </a:prstGeom>
          <a:noFill/>
          <a:ln w="0">
            <a:noFill/>
          </a:ln>
        </p:spPr>
        <p:txBody>
          <a:bodyPr anchor="t">
            <a:normAutofit/>
          </a:bodyPr>
          <a:p>
            <a:pPr marL="285840" indent="-285840">
              <a:lnSpc>
                <a:spcPts val="2001"/>
              </a:lnSpc>
              <a:spcAft>
                <a:spcPts val="1199"/>
              </a:spcAft>
              <a:buClr>
                <a:srgbClr val="f8f0e3"/>
              </a:buClr>
              <a:buFont typeface="Arial"/>
              <a:buChar char="•"/>
            </a:pPr>
            <a:r>
              <a:rPr b="1" lang="en-US" sz="1800" spc="-1" strike="noStrike">
                <a:solidFill>
                  <a:srgbClr val="f8f0e3"/>
                </a:solidFill>
                <a:latin typeface="Avenir Next LT Pro"/>
                <a:ea typeface="Avenir Next LT Pro"/>
              </a:rPr>
              <a:t>Python Basic:</a:t>
            </a:r>
            <a:r>
              <a:rPr b="0" lang="en-US" sz="1800" spc="-1" strike="noStrike">
                <a:solidFill>
                  <a:srgbClr val="f8f0e3"/>
                </a:solidFill>
                <a:latin typeface="Avenir Next LT Pro"/>
                <a:ea typeface="Avenir Next LT Pro"/>
              </a:rPr>
              <a:t> Pyhton Data Structure , OOP Concept, </a:t>
            </a:r>
            <a:endParaRPr b="0" lang="en-US" sz="1800" spc="-1" strike="noStrike">
              <a:solidFill>
                <a:srgbClr val="000000"/>
              </a:solidFill>
              <a:latin typeface="Avenir Next LT Pro"/>
            </a:endParaRPr>
          </a:p>
          <a:p>
            <a:pPr marL="285840" indent="-285840">
              <a:lnSpc>
                <a:spcPts val="2001"/>
              </a:lnSpc>
              <a:spcAft>
                <a:spcPts val="1199"/>
              </a:spcAft>
              <a:buClr>
                <a:srgbClr val="f8f0e3"/>
              </a:buClr>
              <a:buFont typeface="Arial"/>
              <a:buChar char="•"/>
            </a:pPr>
            <a:r>
              <a:rPr b="1" lang="en-US" sz="1800" spc="-1" strike="noStrike">
                <a:solidFill>
                  <a:srgbClr val="f8f0e3"/>
                </a:solidFill>
                <a:latin typeface="Avenir Next LT Pro"/>
                <a:ea typeface="Avenir Next LT Pro"/>
              </a:rPr>
              <a:t>Odoo Basic :</a:t>
            </a:r>
            <a:r>
              <a:rPr b="0" lang="en-US" sz="1800" spc="-1" strike="noStrike">
                <a:solidFill>
                  <a:srgbClr val="f8f0e3"/>
                </a:solidFill>
                <a:latin typeface="Avenir Next LT Pro"/>
                <a:ea typeface="Avenir Next LT Pro"/>
              </a:rPr>
              <a:t> ORM Method , Method Decorator ,Relation Fields </a:t>
            </a:r>
            <a:endParaRPr b="0" lang="en-US" sz="1800" spc="-1" strike="noStrike">
              <a:solidFill>
                <a:srgbClr val="000000"/>
              </a:solidFill>
              <a:latin typeface="Avenir Next LT Pro"/>
            </a:endParaRPr>
          </a:p>
          <a:p>
            <a:pPr marL="285840" indent="-285840">
              <a:lnSpc>
                <a:spcPts val="2001"/>
              </a:lnSpc>
              <a:spcAft>
                <a:spcPts val="1199"/>
              </a:spcAft>
              <a:buClr>
                <a:srgbClr val="f8f0e3"/>
              </a:buClr>
              <a:buFont typeface="Arial"/>
              <a:buChar char="•"/>
            </a:pPr>
            <a:r>
              <a:rPr b="1" lang="en-US" sz="1800" spc="-1" strike="noStrike">
                <a:solidFill>
                  <a:srgbClr val="f8f0e3"/>
                </a:solidFill>
                <a:latin typeface="Avenir Next LT Pro"/>
                <a:ea typeface="Avenir Next LT Pro"/>
              </a:rPr>
              <a:t>Continuous Learning:</a:t>
            </a:r>
            <a:r>
              <a:rPr b="0" lang="en-US" sz="1800" spc="-1" strike="noStrike">
                <a:solidFill>
                  <a:srgbClr val="f8f0e3"/>
                </a:solidFill>
                <a:latin typeface="Avenir Next LT Pro"/>
                <a:ea typeface="Avenir Next LT Pro"/>
              </a:rPr>
              <a:t> Actively engaged in self-directed learning and online courses.</a:t>
            </a:r>
            <a:endParaRPr b="0" lang="en-US" sz="1800" spc="-1" strike="noStrike">
              <a:solidFill>
                <a:srgbClr val="000000"/>
              </a:solidFill>
              <a:latin typeface="Avenir Next LT Pro"/>
            </a:endParaRPr>
          </a:p>
          <a:p>
            <a:pPr marL="285840" indent="-285840">
              <a:lnSpc>
                <a:spcPts val="2001"/>
              </a:lnSpc>
              <a:spcAft>
                <a:spcPts val="1199"/>
              </a:spcAft>
              <a:buClr>
                <a:srgbClr val="f8f0e3"/>
              </a:buClr>
              <a:buFont typeface="Arial"/>
              <a:buChar char="•"/>
            </a:pPr>
            <a:r>
              <a:rPr b="1" lang="en-US" sz="1800" spc="-1" strike="noStrike">
                <a:solidFill>
                  <a:srgbClr val="f8f0e3"/>
                </a:solidFill>
                <a:latin typeface="Avenir Next LT Pro"/>
                <a:ea typeface="Avenir Next LT Pro"/>
              </a:rPr>
              <a:t>Mentorship:</a:t>
            </a:r>
            <a:r>
              <a:rPr b="0" lang="en-US" sz="1800" spc="-1" strike="noStrike">
                <a:solidFill>
                  <a:srgbClr val="f8f0e3"/>
                </a:solidFill>
                <a:latin typeface="Avenir Next LT Pro"/>
                <a:ea typeface="Avenir Next LT Pro"/>
              </a:rPr>
              <a:t> Benefited from mentorship and guidance from experienced colleagues.</a:t>
            </a:r>
            <a:endParaRPr b="0" lang="en-US" sz="1800" spc="-1" strike="noStrike">
              <a:solidFill>
                <a:srgbClr val="000000"/>
              </a:solidFill>
              <a:latin typeface="Avenir Next LT Pro"/>
            </a:endParaRPr>
          </a:p>
        </p:txBody>
      </p:sp>
      <p:sp>
        <p:nvSpPr>
          <p:cNvPr id="695" name="Oval 63"/>
          <p:cNvSpPr/>
          <p:nvPr/>
        </p:nvSpPr>
        <p:spPr>
          <a:xfrm>
            <a:off x="1901880" y="2682720"/>
            <a:ext cx="273960" cy="27396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p:style>
      </p:sp>
      <p:sp>
        <p:nvSpPr>
          <p:cNvPr id="696" name="Straight Connector 16"/>
          <p:cNvSpPr/>
          <p:nvPr/>
        </p:nvSpPr>
        <p:spPr>
          <a:xfrm flipV="1">
            <a:off x="0" y="2824560"/>
            <a:ext cx="2011680" cy="360"/>
          </a:xfrm>
          <a:prstGeom prst="line">
            <a:avLst/>
          </a:prstGeom>
          <a:ln w="38100">
            <a:solidFill>
              <a:srgbClr val="f8f0e3"/>
            </a:solidFill>
          </a:ln>
        </p:spPr>
        <p:style>
          <a:lnRef idx="1">
            <a:schemeClr val="accent1"/>
          </a:lnRef>
          <a:fillRef idx="0">
            <a:schemeClr val="accent1"/>
          </a:fillRef>
          <a:effectRef idx="0">
            <a:schemeClr val="accent1"/>
          </a:effectRef>
          <a:fontRef idx="minor"/>
        </p:style>
      </p:sp>
      <p:sp>
        <p:nvSpPr>
          <p:cNvPr id="4" name="PlaceHolder 3"/>
          <p:cNvSpPr>
            <a:spLocks noGrp="1"/>
          </p:cNvSpPr>
          <p:nvPr>
            <p:ph type="sldNum" idx="15"/>
          </p:nvPr>
        </p:nvSpPr>
        <p:spPr/>
        <p:txBody>
          <a:bodyPr/>
          <a:p>
            <a:fld id="{4A1E696C-8E45-49CB-8F47-5E6B7FFC52E0}"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764280" y="896040"/>
            <a:ext cx="10665360" cy="1325160"/>
          </a:xfrm>
          <a:prstGeom prst="rect">
            <a:avLst/>
          </a:prstGeom>
          <a:noFill/>
          <a:ln w="0">
            <a:noFill/>
          </a:ln>
        </p:spPr>
        <p:txBody>
          <a:bodyPr anchor="t">
            <a:noAutofit/>
          </a:bodyPr>
          <a:p>
            <a:pPr>
              <a:lnSpc>
                <a:spcPct val="90000"/>
              </a:lnSpc>
              <a:buNone/>
            </a:pPr>
            <a:r>
              <a:rPr b="1" lang="en-US" sz="4400" spc="-1" strike="noStrike" cap="all">
                <a:solidFill>
                  <a:srgbClr val="224e7f"/>
                </a:solidFill>
                <a:latin typeface="Avenir Next LT Pro"/>
              </a:rPr>
              <a:t>Challen</a:t>
            </a:r>
            <a:r>
              <a:rPr b="1" lang="en-US" sz="4400" spc="-1" strike="noStrike" cap="all">
                <a:solidFill>
                  <a:srgbClr val="224e7f"/>
                </a:solidFill>
                <a:latin typeface="Avenir Next LT Pro"/>
              </a:rPr>
              <a:t>ges &amp; </a:t>
            </a:r>
            <a:r>
              <a:rPr b="1" lang="en-US" sz="4400" spc="-1" strike="noStrike" cap="all">
                <a:solidFill>
                  <a:srgbClr val="224e7f"/>
                </a:solidFill>
                <a:latin typeface="Avenir Next LT Pro"/>
              </a:rPr>
              <a:t>Improve</a:t>
            </a:r>
            <a:r>
              <a:rPr b="1" lang="en-US" sz="4400" spc="-1" strike="noStrike" cap="all">
                <a:solidFill>
                  <a:srgbClr val="224e7f"/>
                </a:solidFill>
                <a:latin typeface="Avenir Next LT Pro"/>
              </a:rPr>
              <a:t>ment</a:t>
            </a:r>
            <a:endParaRPr b="0" lang="en-US" sz="4400" spc="-1" strike="noStrike">
              <a:solidFill>
                <a:srgbClr val="000000"/>
              </a:solidFill>
              <a:latin typeface="Avenir Next LT Pro"/>
            </a:endParaRPr>
          </a:p>
        </p:txBody>
      </p:sp>
      <p:graphicFrame>
        <p:nvGraphicFramePr>
          <p:cNvPr id="698" name="Table Placeholder 13"/>
          <p:cNvGraphicFramePr/>
          <p:nvPr/>
        </p:nvGraphicFramePr>
        <p:xfrm>
          <a:off x="762120" y="2417760"/>
          <a:ext cx="10665720" cy="3093840"/>
        </p:xfrm>
        <a:graphic>
          <a:graphicData uri="http://schemas.openxmlformats.org/drawingml/2006/table">
            <a:tbl>
              <a:tblPr/>
              <a:tblGrid>
                <a:gridCol w="3444120"/>
                <a:gridCol w="3252960"/>
                <a:gridCol w="2005560"/>
                <a:gridCol w="1963440"/>
              </a:tblGrid>
              <a:tr h="735480">
                <a:tc>
                  <a:txBody>
                    <a:bodyPr anchor="ctr">
                      <a:noAutofit/>
                    </a:bodyPr>
                    <a:p>
                      <a:pPr>
                        <a:lnSpc>
                          <a:spcPct val="100000"/>
                        </a:lnSpc>
                        <a:buNone/>
                      </a:pPr>
                      <a:r>
                        <a:rPr b="1" lang="en-US" sz="1800" spc="-1" strike="noStrike">
                          <a:solidFill>
                            <a:srgbClr val="000000"/>
                          </a:solidFill>
                          <a:latin typeface="Avenir Next LT Pro"/>
                        </a:rPr>
                        <a:t>Challenges</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be7ed"/>
                    </a:solidFill>
                  </a:tcPr>
                </a:tc>
                <a:tc>
                  <a:txBody>
                    <a:bodyPr anchor="ctr">
                      <a:noAutofit/>
                    </a:bodyPr>
                    <a:p>
                      <a:pPr>
                        <a:lnSpc>
                          <a:spcPct val="100000"/>
                        </a:lnSpc>
                        <a:buNone/>
                      </a:pPr>
                      <a:r>
                        <a:rPr b="1" lang="en-US" sz="1800" spc="-1" strike="noStrike">
                          <a:solidFill>
                            <a:srgbClr val="000000"/>
                          </a:solidFill>
                          <a:latin typeface="Avenir Next LT Pro"/>
                        </a:rPr>
                        <a:t>Improvement</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be7ed"/>
                    </a:solidFill>
                  </a:tcPr>
                </a:tc>
                <a:tc>
                  <a:txBody>
                    <a:bodyPr anchor="ctr">
                      <a:noAutofit/>
                    </a:bodyPr>
                    <a:p>
                      <a:pPr>
                        <a:lnSpc>
                          <a:spcPct val="100000"/>
                        </a:lnSpc>
                        <a:buNone/>
                      </a:pPr>
                      <a:r>
                        <a:rPr b="1" lang="en-US" sz="1800" spc="-1" strike="noStrike">
                          <a:solidFill>
                            <a:srgbClr val="000000"/>
                          </a:solidFill>
                          <a:latin typeface="Avenir Next LT Pro"/>
                        </a:rPr>
                        <a:t>Target​ %</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be7ed"/>
                    </a:solidFill>
                  </a:tcPr>
                </a:tc>
                <a:tc>
                  <a:txBody>
                    <a:bodyPr anchor="ctr">
                      <a:noAutofit/>
                    </a:bodyPr>
                    <a:p>
                      <a:pPr>
                        <a:lnSpc>
                          <a:spcPct val="100000"/>
                        </a:lnSpc>
                        <a:buNone/>
                      </a:pPr>
                      <a:r>
                        <a:rPr b="1" lang="en-US" sz="1800" spc="-1" strike="noStrike">
                          <a:solidFill>
                            <a:srgbClr val="000000"/>
                          </a:solidFill>
                          <a:latin typeface="Avenir Next LT Pro"/>
                        </a:rPr>
                        <a:t>Achieved​ %</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be7ed"/>
                    </a:solidFill>
                  </a:tcPr>
                </a:tc>
              </a:tr>
              <a:tr h="887760">
                <a:tc>
                  <a:txBody>
                    <a:bodyPr anchor="ctr">
                      <a:noAutofit/>
                    </a:bodyPr>
                    <a:p>
                      <a:pPr>
                        <a:lnSpc>
                          <a:spcPct val="100000"/>
                        </a:lnSpc>
                        <a:buNone/>
                      </a:pPr>
                      <a:r>
                        <a:rPr b="0" lang="en-US" sz="1800" spc="-1" strike="noStrike">
                          <a:solidFill>
                            <a:srgbClr val="000000"/>
                          </a:solidFill>
                          <a:latin typeface="Avenir Next LT Pro"/>
                        </a:rPr>
                        <a:t>Facing Major error in data migration</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7ccda"/>
                    </a:solidFill>
                  </a:tcPr>
                </a:tc>
                <a:tc>
                  <a:txBody>
                    <a:bodyPr anchor="ctr">
                      <a:noAutofit/>
                    </a:bodyPr>
                    <a:p>
                      <a:pPr>
                        <a:lnSpc>
                          <a:spcPct val="100000"/>
                        </a:lnSpc>
                        <a:buNone/>
                      </a:pPr>
                      <a:r>
                        <a:rPr b="0" lang="en-US" sz="1800" spc="-1" strike="noStrike">
                          <a:solidFill>
                            <a:srgbClr val="000000"/>
                          </a:solidFill>
                          <a:latin typeface="Avenir Next LT Pro"/>
                        </a:rPr>
                        <a:t>Will be developing more advance skills in python to resolve these issues</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7ccda"/>
                    </a:solidFill>
                  </a:tcPr>
                </a:tc>
                <a:tc>
                  <a:txBody>
                    <a:bodyPr anchor="ctr">
                      <a:noAutofit/>
                    </a:bodyPr>
                    <a:p>
                      <a:pPr>
                        <a:lnSpc>
                          <a:spcPct val="100000"/>
                        </a:lnSpc>
                        <a:buNone/>
                      </a:pPr>
                      <a:r>
                        <a:rPr b="0" lang="en-US" sz="1800" spc="-1" strike="noStrike">
                          <a:solidFill>
                            <a:srgbClr val="000000"/>
                          </a:solidFill>
                          <a:latin typeface="Avenir Next LT Pro"/>
                        </a:rPr>
                        <a:t>85​</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7ccda"/>
                    </a:solidFill>
                  </a:tcPr>
                </a:tc>
                <a:tc>
                  <a:txBody>
                    <a:bodyPr anchor="ctr">
                      <a:noAutofit/>
                    </a:bodyPr>
                    <a:p>
                      <a:pPr>
                        <a:lnSpc>
                          <a:spcPct val="100000"/>
                        </a:lnSpc>
                        <a:buNone/>
                      </a:pPr>
                      <a:r>
                        <a:rPr b="0" lang="en-US" sz="1800" spc="-1" strike="noStrike">
                          <a:solidFill>
                            <a:srgbClr val="000000"/>
                          </a:solidFill>
                          <a:latin typeface="Avenir Next LT Pro"/>
                        </a:rPr>
                        <a:t>60</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7ccda"/>
                    </a:solidFill>
                  </a:tcPr>
                </a:tc>
              </a:tr>
              <a:tr h="735480">
                <a:tc>
                  <a:txBody>
                    <a:bodyPr anchor="ctr">
                      <a:noAutofit/>
                    </a:bodyPr>
                    <a:p>
                      <a:pPr>
                        <a:lnSpc>
                          <a:spcPct val="100000"/>
                        </a:lnSpc>
                        <a:buNone/>
                      </a:pPr>
                      <a:r>
                        <a:rPr b="0" lang="en-US" sz="1800" spc="-1" strike="noStrike">
                          <a:solidFill>
                            <a:srgbClr val="000000"/>
                          </a:solidFill>
                          <a:latin typeface="Avenir Next LT Pro"/>
                        </a:rPr>
                        <a:t>Hard to explain to non-technical person</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be7ed"/>
                    </a:solidFill>
                  </a:tcPr>
                </a:tc>
                <a:tc>
                  <a:txBody>
                    <a:bodyPr anchor="ctr">
                      <a:noAutofit/>
                    </a:bodyPr>
                    <a:p>
                      <a:pPr>
                        <a:lnSpc>
                          <a:spcPct val="100000"/>
                        </a:lnSpc>
                        <a:buNone/>
                      </a:pPr>
                      <a:r>
                        <a:rPr b="0" lang="en-US" sz="1800" spc="-1" strike="noStrike">
                          <a:solidFill>
                            <a:srgbClr val="000000"/>
                          </a:solidFill>
                          <a:latin typeface="Avenir Next LT Pro"/>
                        </a:rPr>
                        <a:t>Will be developing Functional Knowledge</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be7ed"/>
                    </a:solidFill>
                  </a:tcPr>
                </a:tc>
                <a:tc>
                  <a:txBody>
                    <a:bodyPr anchor="ctr">
                      <a:noAutofit/>
                    </a:bodyPr>
                    <a:p>
                      <a:pPr>
                        <a:lnSpc>
                          <a:spcPct val="100000"/>
                        </a:lnSpc>
                        <a:buNone/>
                      </a:pPr>
                      <a:r>
                        <a:rPr b="0" lang="en-US" sz="1800" spc="-1" strike="noStrike">
                          <a:solidFill>
                            <a:srgbClr val="000000"/>
                          </a:solidFill>
                          <a:latin typeface="Avenir Next LT Pro"/>
                        </a:rPr>
                        <a:t>75​</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be7ed"/>
                    </a:solidFill>
                  </a:tcPr>
                </a:tc>
                <a:tc>
                  <a:txBody>
                    <a:bodyPr anchor="ctr">
                      <a:noAutofit/>
                    </a:bodyPr>
                    <a:p>
                      <a:pPr>
                        <a:lnSpc>
                          <a:spcPct val="100000"/>
                        </a:lnSpc>
                        <a:buNone/>
                      </a:pPr>
                      <a:r>
                        <a:rPr b="0" lang="en-US" sz="1800" spc="-1" strike="noStrike">
                          <a:solidFill>
                            <a:srgbClr val="000000"/>
                          </a:solidFill>
                          <a:latin typeface="Avenir Next LT Pro"/>
                        </a:rPr>
                        <a:t>40</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be7ed"/>
                    </a:solidFill>
                  </a:tcPr>
                </a:tc>
              </a:tr>
              <a:tr h="735480">
                <a:tc>
                  <a:txBody>
                    <a:bodyPr anchor="ctr">
                      <a:noAutofit/>
                    </a:bodyPr>
                    <a:p>
                      <a:pPr>
                        <a:lnSpc>
                          <a:spcPct val="100000"/>
                        </a:lnSpc>
                        <a:buNone/>
                      </a:pPr>
                      <a:r>
                        <a:rPr b="0" lang="en-US" sz="1800" spc="-1" strike="noStrike">
                          <a:solidFill>
                            <a:srgbClr val="000000"/>
                          </a:solidFill>
                          <a:latin typeface="Avenir Next LT Pro"/>
                        </a:rPr>
                        <a:t>Facing JavaScript Knowledge</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7ccda"/>
                    </a:solidFill>
                  </a:tcPr>
                </a:tc>
                <a:tc>
                  <a:txBody>
                    <a:bodyPr anchor="ctr">
                      <a:noAutofit/>
                    </a:bodyPr>
                    <a:p>
                      <a:pPr>
                        <a:lnSpc>
                          <a:spcPct val="100000"/>
                        </a:lnSpc>
                        <a:buNone/>
                      </a:pPr>
                      <a:r>
                        <a:rPr b="0" lang="en-US" sz="1800" spc="-1" strike="noStrike">
                          <a:solidFill>
                            <a:srgbClr val="000000"/>
                          </a:solidFill>
                          <a:latin typeface="Avenir Next LT Pro"/>
                        </a:rPr>
                        <a:t>Will be Learning JavaScript</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7ccda"/>
                    </a:solidFill>
                  </a:tcPr>
                </a:tc>
                <a:tc>
                  <a:txBody>
                    <a:bodyPr anchor="ctr">
                      <a:noAutofit/>
                    </a:bodyPr>
                    <a:p>
                      <a:pPr>
                        <a:lnSpc>
                          <a:spcPct val="100000"/>
                        </a:lnSpc>
                        <a:buNone/>
                      </a:pPr>
                      <a:r>
                        <a:rPr b="0" lang="en-US" sz="1800" spc="-1" strike="noStrike">
                          <a:solidFill>
                            <a:srgbClr val="000000"/>
                          </a:solidFill>
                          <a:latin typeface="Avenir Next LT Pro"/>
                        </a:rPr>
                        <a:t>60</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7ccda"/>
                    </a:solidFill>
                  </a:tcPr>
                </a:tc>
                <a:tc>
                  <a:txBody>
                    <a:bodyPr anchor="ctr">
                      <a:noAutofit/>
                    </a:bodyPr>
                    <a:p>
                      <a:pPr>
                        <a:lnSpc>
                          <a:spcPct val="100000"/>
                        </a:lnSpc>
                        <a:buNone/>
                      </a:pPr>
                      <a:r>
                        <a:rPr b="0" lang="en-US" sz="1800" spc="-1" strike="noStrike">
                          <a:solidFill>
                            <a:srgbClr val="000000"/>
                          </a:solidFill>
                          <a:latin typeface="Avenir Next LT Pro"/>
                        </a:rPr>
                        <a:t>20</a:t>
                      </a:r>
                      <a:endParaRPr b="0" lang="en-US" sz="1800" spc="-1" strike="noStrike">
                        <a:latin typeface="Arial"/>
                      </a:endParaRPr>
                    </a:p>
                  </a:txBody>
                  <a:tcPr anchor="ctr" marL="91440" marR="91440">
                    <a:lnL w="12240">
                      <a:solidFill>
                        <a:srgbClr val="2a6099"/>
                      </a:solidFill>
                    </a:lnL>
                    <a:lnR w="12240">
                      <a:solidFill>
                        <a:srgbClr val="2a6099"/>
                      </a:solidFill>
                    </a:lnR>
                    <a:lnT w="12240">
                      <a:solidFill>
                        <a:srgbClr val="2a6099"/>
                      </a:solidFill>
                    </a:lnT>
                    <a:lnB w="12240">
                      <a:solidFill>
                        <a:srgbClr val="2a6099"/>
                      </a:solidFill>
                    </a:lnB>
                    <a:solidFill>
                      <a:srgbClr val="f7ccda"/>
                    </a:solidFill>
                  </a:tcPr>
                </a:tc>
              </a:tr>
            </a:tbl>
          </a:graphicData>
        </a:graphic>
      </p:graphicFrame>
      <p:sp>
        <p:nvSpPr>
          <p:cNvPr id="3" name="PlaceHolder 2"/>
          <p:cNvSpPr>
            <a:spLocks noGrp="1"/>
          </p:cNvSpPr>
          <p:nvPr>
            <p:ph type="sldNum" idx="18"/>
          </p:nvPr>
        </p:nvSpPr>
        <p:spPr/>
        <p:txBody>
          <a:bodyPr/>
          <a:p>
            <a:fld id="{43B56B7F-F58C-4FA9-9CFC-E9EB7956ECCB}"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762120" y="896040"/>
            <a:ext cx="10667520" cy="1325160"/>
          </a:xfrm>
          <a:prstGeom prst="rect">
            <a:avLst/>
          </a:prstGeom>
          <a:noFill/>
          <a:ln w="0">
            <a:noFill/>
          </a:ln>
        </p:spPr>
        <p:txBody>
          <a:bodyPr anchor="t">
            <a:noAutofit/>
          </a:bodyPr>
          <a:p>
            <a:pPr>
              <a:lnSpc>
                <a:spcPct val="90000"/>
              </a:lnSpc>
              <a:buNone/>
            </a:pPr>
            <a:r>
              <a:rPr b="1" lang="en-US" sz="4400" spc="-1" strike="noStrike" cap="all">
                <a:solidFill>
                  <a:srgbClr val="224e7f"/>
                </a:solidFill>
                <a:latin typeface="Avenir Next LT Pro"/>
              </a:rPr>
              <a:t>Initiative</a:t>
            </a:r>
            <a:endParaRPr b="0" lang="en-US" sz="4400" spc="-1" strike="noStrike">
              <a:solidFill>
                <a:srgbClr val="000000"/>
              </a:solidFill>
              <a:latin typeface="Avenir Next LT Pro"/>
            </a:endParaRPr>
          </a:p>
        </p:txBody>
      </p:sp>
      <p:sp>
        <p:nvSpPr>
          <p:cNvPr id="700" name="PlaceHolder 2"/>
          <p:cNvSpPr>
            <a:spLocks noGrp="1"/>
          </p:cNvSpPr>
          <p:nvPr>
            <p:ph/>
          </p:nvPr>
        </p:nvSpPr>
        <p:spPr>
          <a:xfrm>
            <a:off x="762120" y="2302920"/>
            <a:ext cx="8440200" cy="3737160"/>
          </a:xfrm>
          <a:prstGeom prst="rect">
            <a:avLst/>
          </a:prstGeom>
          <a:noFill/>
          <a:ln w="0">
            <a:noFill/>
          </a:ln>
        </p:spPr>
        <p:txBody>
          <a:bodyPr anchor="t">
            <a:normAutofit/>
          </a:bodyPr>
          <a:p>
            <a:pPr marL="228600" indent="-228600">
              <a:lnSpc>
                <a:spcPct val="100000"/>
              </a:lnSpc>
              <a:spcAft>
                <a:spcPts val="1199"/>
              </a:spcAft>
              <a:buClr>
                <a:srgbClr val="000000"/>
              </a:buClr>
              <a:buFont typeface="Arial"/>
              <a:buChar char="•"/>
            </a:pPr>
            <a:r>
              <a:rPr b="0" lang="en-US" sz="1800" spc="-1" strike="noStrike">
                <a:solidFill>
                  <a:srgbClr val="000000"/>
                </a:solidFill>
                <a:latin typeface="Avenir Next LT Pro"/>
              </a:rPr>
              <a:t>Have done Comments on the previous code and now doing comment on the current code so other developers can easily understand it.</a:t>
            </a:r>
            <a:endParaRPr b="0" lang="en-US" sz="1800" spc="-1" strike="noStrike">
              <a:solidFill>
                <a:srgbClr val="000000"/>
              </a:solidFill>
              <a:latin typeface="Avenir Next LT Pro"/>
            </a:endParaRPr>
          </a:p>
          <a:p>
            <a:pPr marL="228600" indent="-228600">
              <a:lnSpc>
                <a:spcPct val="100000"/>
              </a:lnSpc>
              <a:spcAft>
                <a:spcPts val="1199"/>
              </a:spcAft>
              <a:buClr>
                <a:srgbClr val="000000"/>
              </a:buClr>
              <a:buFont typeface="Arial"/>
              <a:buChar char="•"/>
            </a:pPr>
            <a:r>
              <a:rPr b="0" lang="en-US" sz="1800" spc="-1" strike="noStrike">
                <a:solidFill>
                  <a:srgbClr val="000000"/>
                </a:solidFill>
                <a:latin typeface="Avenir Next LT Pro"/>
              </a:rPr>
              <a:t>Have taken the initiative to make Odoo more user friendly for internal use.</a:t>
            </a:r>
            <a:endParaRPr b="0" lang="en-US" sz="1800" spc="-1" strike="noStrike">
              <a:solidFill>
                <a:srgbClr val="000000"/>
              </a:solidFill>
              <a:latin typeface="Avenir Next LT Pro"/>
            </a:endParaRPr>
          </a:p>
        </p:txBody>
      </p:sp>
      <p:sp>
        <p:nvSpPr>
          <p:cNvPr id="4" name="PlaceHolder 3"/>
          <p:cNvSpPr>
            <a:spLocks noGrp="1"/>
          </p:cNvSpPr>
          <p:nvPr>
            <p:ph type="sldNum" idx="21"/>
          </p:nvPr>
        </p:nvSpPr>
        <p:spPr/>
        <p:txBody>
          <a:bodyPr/>
          <a:p>
            <a:fld id="{DD4B6B8F-5514-41CF-AA04-A5C8422A9A4A}"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F1950151-0FE0-482F-ADBD-EE52BFC46C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D375C2-2973-4C8B-9800-5B5271D300BD}">
  <ds:schemaRefs>
    <ds:schemaRef ds:uri="http://schemas.microsoft.com/sharepoint/v3/contenttype/forms"/>
  </ds:schemaRefs>
</ds:datastoreItem>
</file>

<file path=customXml/itemProps3.xml><?xml version="1.0" encoding="utf-8"?>
<ds:datastoreItem xmlns:ds="http://schemas.openxmlformats.org/officeDocument/2006/customXml" ds:itemID="{559B7A9F-83D5-4264-91C0-B309A9EDBFB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10</TotalTime>
  <Application>LibreOffice/7.3.7.2$Linux_X86_64 LibreOffice_project/30$Build-2</Application>
  <AppVersion>15.0000</AppVersion>
  <Words>499</Words>
  <Paragraphs>124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2024-08-12T11:04:53Z</dcterms:created>
  <dc:creator/>
  <dc:description/>
  <dc:language>en-US</dc:language>
  <cp:lastModifiedBy/>
  <dcterms:modified xsi:type="dcterms:W3CDTF">2024-12-13T17:10:36Z</dcterms:modified>
  <cp:revision>399</cp:revision>
  <dc:subject/>
  <dc:title>Basic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Notes">
    <vt:i4>11</vt:i4>
  </property>
  <property fmtid="{D5CDD505-2E9C-101B-9397-08002B2CF9AE}" pid="4" name="PresentationFormat">
    <vt:lpwstr>Widescreen</vt:lpwstr>
  </property>
  <property fmtid="{D5CDD505-2E9C-101B-9397-08002B2CF9AE}" pid="5" name="Slides">
    <vt:i4>11</vt:i4>
  </property>
</Properties>
</file>